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IBM Plex Sans"/>
      <p:regular r:id="rId60"/>
      <p:bold r:id="rId61"/>
      <p:italic r:id="rId62"/>
      <p:boldItalic r:id="rId63"/>
    </p:embeddedFont>
    <p:embeddedFont>
      <p:font typeface="IBM Plex Sans Light"/>
      <p:regular r:id="rId64"/>
      <p:bold r:id="rId65"/>
      <p:italic r:id="rId66"/>
      <p:boldItalic r:id="rId67"/>
    </p:embeddedFont>
    <p:embeddedFont>
      <p:font typeface="Helvetica Neue Light"/>
      <p:regular r:id="rId68"/>
      <p:bold r:id="rId69"/>
      <p:italic r:id="rId70"/>
      <p:boldItalic r:id="rId71"/>
    </p:embeddedFont>
    <p:embeddedFont>
      <p:font typeface="IBM Plex Sans SemiBol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6" roundtripDataSignature="AMtx7mjslTawHs/Tif1F2J+OkPUS5N9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BMPlexSansSemiBold-bold.fntdata"/><Relationship Id="rId72" Type="http://schemas.openxmlformats.org/officeDocument/2006/relationships/font" Target="fonts/IBMPlexSansSemiBold-regular.fntdata"/><Relationship Id="rId31" Type="http://schemas.openxmlformats.org/officeDocument/2006/relationships/slide" Target="slides/slide26.xml"/><Relationship Id="rId75" Type="http://schemas.openxmlformats.org/officeDocument/2006/relationships/font" Target="fonts/IBMPlexSansSemiBold-boldItalic.fntdata"/><Relationship Id="rId30" Type="http://schemas.openxmlformats.org/officeDocument/2006/relationships/slide" Target="slides/slide25.xml"/><Relationship Id="rId74" Type="http://schemas.openxmlformats.org/officeDocument/2006/relationships/font" Target="fonts/IBMPlexSansSemiBold-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Sans-italic.fntdata"/><Relationship Id="rId61" Type="http://schemas.openxmlformats.org/officeDocument/2006/relationships/font" Target="fonts/IBMPlexSans-bold.fntdata"/><Relationship Id="rId20" Type="http://schemas.openxmlformats.org/officeDocument/2006/relationships/slide" Target="slides/slide15.xml"/><Relationship Id="rId64" Type="http://schemas.openxmlformats.org/officeDocument/2006/relationships/font" Target="fonts/IBMPlexSansLight-regular.fntdata"/><Relationship Id="rId63" Type="http://schemas.openxmlformats.org/officeDocument/2006/relationships/font" Target="fonts/IBMPlexSans-boldItalic.fntdata"/><Relationship Id="rId22" Type="http://schemas.openxmlformats.org/officeDocument/2006/relationships/slide" Target="slides/slide17.xml"/><Relationship Id="rId66" Type="http://schemas.openxmlformats.org/officeDocument/2006/relationships/font" Target="fonts/IBMPlexSansLight-italic.fntdata"/><Relationship Id="rId21" Type="http://schemas.openxmlformats.org/officeDocument/2006/relationships/slide" Target="slides/slide16.xml"/><Relationship Id="rId65" Type="http://schemas.openxmlformats.org/officeDocument/2006/relationships/font" Target="fonts/IBMPlexSansLight-bold.fntdata"/><Relationship Id="rId24" Type="http://schemas.openxmlformats.org/officeDocument/2006/relationships/slide" Target="slides/slide19.xml"/><Relationship Id="rId68" Type="http://schemas.openxmlformats.org/officeDocument/2006/relationships/font" Target="fonts/HelveticaNeueLight-regular.fntdata"/><Relationship Id="rId23" Type="http://schemas.openxmlformats.org/officeDocument/2006/relationships/slide" Target="slides/slide18.xml"/><Relationship Id="rId67" Type="http://schemas.openxmlformats.org/officeDocument/2006/relationships/font" Target="fonts/IBMPlexSansLight-boldItalic.fntdata"/><Relationship Id="rId60" Type="http://schemas.openxmlformats.org/officeDocument/2006/relationships/font" Target="fonts/IBMPlexSans-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822450" y="228600"/>
            <a:ext cx="3213100" cy="180736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219456" y="2247900"/>
            <a:ext cx="6419088" cy="6159500"/>
          </a:xfrm>
          <a:prstGeom prst="rect">
            <a:avLst/>
          </a:prstGeom>
          <a:noFill/>
          <a:ln>
            <a:noFill/>
          </a:ln>
        </p:spPr>
        <p:txBody>
          <a:bodyPr anchorCtr="0" anchor="t" bIns="0" lIns="0" spcFirstLastPara="1" rIns="0" wrap="square" tIns="0">
            <a:noAutofit/>
          </a:bodyPr>
          <a:lstStyle>
            <a:lvl1pPr indent="-228600" lvl="0" marL="457200" marR="0" rtl="0" algn="l">
              <a:spcBef>
                <a:spcPts val="600"/>
              </a:spcBef>
              <a:spcAft>
                <a:spcPts val="0"/>
              </a:spcAft>
              <a:buSzPts val="1400"/>
              <a:buNone/>
              <a:defRPr b="0" i="0" sz="1000" u="none" cap="none" strike="noStrike">
                <a:solidFill>
                  <a:schemeClr val="lt1"/>
                </a:solidFill>
                <a:latin typeface="IBM Plex Sans"/>
                <a:ea typeface="IBM Plex Sans"/>
                <a:cs typeface="IBM Plex Sans"/>
                <a:sym typeface="IBM Plex Sans"/>
              </a:defRPr>
            </a:lvl1pPr>
            <a:lvl2pPr indent="-292100" lvl="1" marL="914400" marR="0" rtl="0" algn="l">
              <a:spcBef>
                <a:spcPts val="600"/>
              </a:spcBef>
              <a:spcAft>
                <a:spcPts val="0"/>
              </a:spcAft>
              <a:buClr>
                <a:schemeClr val="lt1"/>
              </a:buClr>
              <a:buSzPts val="1000"/>
              <a:buFont typeface="NTR"/>
              <a:buChar char="–"/>
              <a:defRPr b="0" i="0" sz="1000" u="none" cap="none" strike="noStrike">
                <a:solidFill>
                  <a:schemeClr val="lt1"/>
                </a:solidFill>
                <a:latin typeface="IBM Plex Sans"/>
                <a:ea typeface="IBM Plex Sans"/>
                <a:cs typeface="IBM Plex Sans"/>
                <a:sym typeface="IBM Plex Sans"/>
              </a:defRPr>
            </a:lvl2pPr>
            <a:lvl3pPr indent="-292100" lvl="2" marL="1371600" marR="0" rtl="0" algn="l">
              <a:spcBef>
                <a:spcPts val="600"/>
              </a:spcBef>
              <a:spcAft>
                <a:spcPts val="0"/>
              </a:spcAft>
              <a:buClr>
                <a:schemeClr val="lt1"/>
              </a:buClr>
              <a:buSzPts val="1000"/>
              <a:buFont typeface="Arial"/>
              <a:buChar char="•"/>
              <a:defRPr b="0" i="0" sz="1000" u="none" cap="none" strike="noStrike">
                <a:solidFill>
                  <a:schemeClr val="lt1"/>
                </a:solidFill>
                <a:latin typeface="IBM Plex Sans"/>
                <a:ea typeface="IBM Plex Sans"/>
                <a:cs typeface="IBM Plex Sans"/>
                <a:sym typeface="IBM Plex Sans"/>
              </a:defRPr>
            </a:lvl3pPr>
            <a:lvl4pPr indent="-292100" lvl="3" marL="1828800" marR="0" rtl="0" algn="l">
              <a:spcBef>
                <a:spcPts val="600"/>
              </a:spcBef>
              <a:spcAft>
                <a:spcPts val="0"/>
              </a:spcAft>
              <a:buClr>
                <a:schemeClr val="lt1"/>
              </a:buClr>
              <a:buSzPts val="1000"/>
              <a:buFont typeface="NTR"/>
              <a:buChar char="–"/>
              <a:defRPr b="0" i="0" sz="1000" u="none" cap="none" strike="noStrike">
                <a:solidFill>
                  <a:schemeClr val="lt1"/>
                </a:solidFill>
                <a:latin typeface="IBM Plex Sans"/>
                <a:ea typeface="IBM Plex Sans"/>
                <a:cs typeface="IBM Plex Sans"/>
                <a:sym typeface="IBM Plex Sans"/>
              </a:defRPr>
            </a:lvl4pPr>
            <a:lvl5pPr indent="-292100" lvl="4" marL="2286000" marR="0" rtl="0" algn="l">
              <a:lnSpc>
                <a:spcPct val="100000"/>
              </a:lnSpc>
              <a:spcBef>
                <a:spcPts val="600"/>
              </a:spcBef>
              <a:spcAft>
                <a:spcPts val="0"/>
              </a:spcAft>
              <a:buClr>
                <a:srgbClr val="000000"/>
              </a:buClr>
              <a:buSzPts val="1000"/>
              <a:buFont typeface="Arial"/>
              <a:buChar char="»"/>
              <a:defRPr b="0" i="0" sz="1000" u="none" cap="none" strike="noStrike">
                <a:solidFill>
                  <a:schemeClr val="lt1"/>
                </a:solidFill>
                <a:latin typeface="IBM Plex Sans"/>
                <a:ea typeface="IBM Plex Sans"/>
                <a:cs typeface="IBM Plex Sans"/>
                <a:sym typeface="IBM Plex Sans"/>
              </a:defRPr>
            </a:lvl5pPr>
            <a:lvl6pPr indent="-228600" lvl="5" marL="2743200" marR="0" rtl="0" algn="l">
              <a:spcBef>
                <a:spcPts val="0"/>
              </a:spcBef>
              <a:spcAft>
                <a:spcPts val="0"/>
              </a:spcAft>
              <a:buSzPts val="1400"/>
              <a:buNone/>
              <a:defRPr b="0" i="0" sz="1200" u="none" cap="none" strike="noStrike">
                <a:solidFill>
                  <a:schemeClr val="dk1"/>
                </a:solidFill>
                <a:latin typeface="IBM Plex Sans"/>
                <a:ea typeface="IBM Plex Sans"/>
                <a:cs typeface="IBM Plex Sans"/>
                <a:sym typeface="IBM Plex Sans"/>
              </a:defRPr>
            </a:lvl6pPr>
            <a:lvl7pPr indent="-228600" lvl="6" marL="3200400" marR="0" rtl="0" algn="l">
              <a:spcBef>
                <a:spcPts val="0"/>
              </a:spcBef>
              <a:spcAft>
                <a:spcPts val="0"/>
              </a:spcAft>
              <a:buSzPts val="1400"/>
              <a:buNone/>
              <a:defRPr b="0" i="0" sz="1200" u="none" cap="none" strike="noStrike">
                <a:solidFill>
                  <a:schemeClr val="dk1"/>
                </a:solidFill>
                <a:latin typeface="IBM Plex Sans"/>
                <a:ea typeface="IBM Plex Sans"/>
                <a:cs typeface="IBM Plex Sans"/>
                <a:sym typeface="IBM Plex Sans"/>
              </a:defRPr>
            </a:lvl7pPr>
            <a:lvl8pPr indent="-228600" lvl="7" marL="3657600" marR="0" rtl="0" algn="l">
              <a:spcBef>
                <a:spcPts val="0"/>
              </a:spcBef>
              <a:spcAft>
                <a:spcPts val="0"/>
              </a:spcAft>
              <a:buSzPts val="1400"/>
              <a:buNone/>
              <a:defRPr b="0" i="0" sz="1200" u="none" cap="none" strike="noStrike">
                <a:solidFill>
                  <a:schemeClr val="dk1"/>
                </a:solidFill>
                <a:latin typeface="IBM Plex Sans"/>
                <a:ea typeface="IBM Plex Sans"/>
                <a:cs typeface="IBM Plex Sans"/>
                <a:sym typeface="IBM Plex Sans"/>
              </a:defRPr>
            </a:lvl8pPr>
            <a:lvl9pPr indent="-228600" lvl="8" marL="4114800" marR="0" rtl="0" algn="l">
              <a:spcBef>
                <a:spcPts val="0"/>
              </a:spcBef>
              <a:spcAft>
                <a:spcPts val="0"/>
              </a:spcAft>
              <a:buSzPts val="1400"/>
              <a:buNone/>
              <a:defRPr b="0" i="0" sz="1200" u="none" cap="none" strike="noStrike">
                <a:solidFill>
                  <a:schemeClr val="dk1"/>
                </a:solidFill>
                <a:latin typeface="IBM Plex Sans"/>
                <a:ea typeface="IBM Plex Sans"/>
                <a:cs typeface="IBM Plex Sans"/>
                <a:sym typeface="IBM Plex Sans"/>
              </a:defRPr>
            </a:lvl9pPr>
          </a:lstStyle>
          <a:p/>
        </p:txBody>
      </p:sp>
      <p:sp>
        <p:nvSpPr>
          <p:cNvPr id="5" name="Google Shape;5;n"/>
          <p:cNvSpPr txBox="1"/>
          <p:nvPr>
            <p:ph idx="12" type="sldNum"/>
          </p:nvPr>
        </p:nvSpPr>
        <p:spPr>
          <a:xfrm>
            <a:off x="219456" y="8705088"/>
            <a:ext cx="338328" cy="2286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fld id="{00000000-1234-1234-1234-123412341234}" type="slidenum">
              <a:rPr b="0" i="0" lang="en-US" sz="600" u="none" cap="none" strike="noStrike">
                <a:solidFill>
                  <a:schemeClr val="lt1"/>
                </a:solidFill>
                <a:latin typeface="IBM Plex Sans"/>
                <a:ea typeface="IBM Plex Sans"/>
                <a:cs typeface="IBM Plex Sans"/>
                <a:sym typeface="IBM Plex Sans"/>
              </a:rPr>
              <a:t>‹#›</a:t>
            </a:fld>
            <a:endParaRPr b="0" i="0" sz="600" u="none" cap="none" strike="noStrike">
              <a:solidFill>
                <a:schemeClr val="lt1"/>
              </a:solidFill>
              <a:latin typeface="IBM Plex Sans"/>
              <a:ea typeface="IBM Plex Sans"/>
              <a:cs typeface="IBM Plex Sans"/>
              <a:sym typeface="IBM Plex Sans"/>
            </a:endParaRPr>
          </a:p>
        </p:txBody>
      </p:sp>
      <p:sp>
        <p:nvSpPr>
          <p:cNvPr id="6" name="Google Shape;6;n"/>
          <p:cNvSpPr txBox="1"/>
          <p:nvPr>
            <p:ph idx="11" type="ftr"/>
          </p:nvPr>
        </p:nvSpPr>
        <p:spPr>
          <a:xfrm>
            <a:off x="630936" y="8705088"/>
            <a:ext cx="3657600" cy="2286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6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2pPr>
            <a:lvl3pPr lvl="2"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3pPr>
            <a:lvl4pPr lvl="3"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4pPr>
            <a:lvl5pPr lvl="4"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5pPr>
            <a:lvl6pPr lvl="5"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6pPr>
            <a:lvl7pPr lvl="6"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7pPr>
            <a:lvl8pPr lvl="7"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8pPr>
            <a:lvl9pPr lvl="8" marR="0" rtl="0" algn="l">
              <a:spcBef>
                <a:spcPts val="0"/>
              </a:spcBef>
              <a:spcAft>
                <a:spcPts val="0"/>
              </a:spcAft>
              <a:buSzPts val="1400"/>
              <a:buNone/>
              <a:defRPr b="0" i="0" sz="1350" u="none" cap="none" strike="noStrike">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5d4314ac6a_0_0: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5d4314ac6a_0_0: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00" name="Google Shape;300;g15d4314ac6a_0_0: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d4314ac6a_0_8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d4314ac6a_0_8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Let’s start with the scale of quantum computing</a:t>
            </a:r>
            <a:endParaRPr/>
          </a:p>
          <a:p>
            <a:pPr indent="0" lvl="0" marL="0" rtl="0" algn="l">
              <a:spcBef>
                <a:spcPts val="600"/>
              </a:spcBef>
              <a:spcAft>
                <a:spcPts val="0"/>
              </a:spcAft>
              <a:buNone/>
            </a:pPr>
            <a:r>
              <a:t/>
            </a:r>
            <a:endParaRPr/>
          </a:p>
        </p:txBody>
      </p:sp>
      <p:sp>
        <p:nvSpPr>
          <p:cNvPr id="382" name="Google Shape;382;g15d4314ac6a_0_8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d4314ac6a_0_92: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d4314ac6a_0_92: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Consider a Dinner party, or just a get together with your </a:t>
            </a:r>
            <a:r>
              <a:rPr lang="en-US"/>
              <a:t>friends</a:t>
            </a:r>
            <a:r>
              <a:rPr lang="en-US"/>
              <a:t> in general</a:t>
            </a:r>
            <a:endParaRPr/>
          </a:p>
          <a:p>
            <a:pPr indent="0" lvl="0" marL="0" rtl="0" algn="l">
              <a:spcBef>
                <a:spcPts val="600"/>
              </a:spcBef>
              <a:spcAft>
                <a:spcPts val="0"/>
              </a:spcAft>
              <a:buNone/>
            </a:pPr>
            <a:r>
              <a:t/>
            </a:r>
            <a:endParaRPr/>
          </a:p>
          <a:p>
            <a:pPr indent="0" lvl="0" marL="0" rtl="0" algn="l">
              <a:lnSpc>
                <a:spcPct val="115000"/>
              </a:lnSpc>
              <a:spcBef>
                <a:spcPts val="600"/>
              </a:spcBef>
              <a:spcAft>
                <a:spcPts val="0"/>
              </a:spcAft>
              <a:buClr>
                <a:schemeClr val="lt1"/>
              </a:buClr>
              <a:buSzPts val="1100"/>
              <a:buFont typeface="Arial"/>
              <a:buNone/>
            </a:pPr>
            <a:r>
              <a:rPr lang="en-US"/>
              <a:t>This is a great example of how some problems can grow exponentially large. Although there are only 10 chairs, the way you choose to arrange people can be intensely difficult.</a:t>
            </a:r>
            <a:endParaRPr/>
          </a:p>
          <a:p>
            <a:pPr indent="0" lvl="0" marL="0" rtl="0" algn="l">
              <a:lnSpc>
                <a:spcPct val="115000"/>
              </a:lnSpc>
              <a:spcBef>
                <a:spcPts val="600"/>
              </a:spcBef>
              <a:spcAft>
                <a:spcPts val="0"/>
              </a:spcAft>
              <a:buClr>
                <a:schemeClr val="lt1"/>
              </a:buClr>
              <a:buSzPts val="1100"/>
              <a:buFont typeface="Arial"/>
              <a:buNone/>
            </a:pPr>
            <a:r>
              <a:t/>
            </a:r>
            <a:endParaRPr/>
          </a:p>
          <a:p>
            <a:pPr indent="0" lvl="0" marL="0" rtl="0" algn="l">
              <a:lnSpc>
                <a:spcPct val="115000"/>
              </a:lnSpc>
              <a:spcBef>
                <a:spcPts val="600"/>
              </a:spcBef>
              <a:spcAft>
                <a:spcPts val="0"/>
              </a:spcAft>
              <a:buClr>
                <a:schemeClr val="lt1"/>
              </a:buClr>
              <a:buSzPts val="1100"/>
              <a:buFont typeface="Arial"/>
              <a:buNone/>
            </a:pPr>
            <a:r>
              <a:rPr lang="en-US"/>
              <a:t>The question is, how many different ways can you arrange those 10 people?</a:t>
            </a:r>
            <a:endParaRPr/>
          </a:p>
          <a:p>
            <a:pPr indent="0" lvl="0" marL="0" rtl="0" algn="l">
              <a:spcBef>
                <a:spcPts val="600"/>
              </a:spcBef>
              <a:spcAft>
                <a:spcPts val="0"/>
              </a:spcAft>
              <a:buNone/>
            </a:pPr>
            <a:r>
              <a:t/>
            </a:r>
            <a:endParaRPr/>
          </a:p>
        </p:txBody>
      </p:sp>
      <p:sp>
        <p:nvSpPr>
          <p:cNvPr id="388" name="Google Shape;388;g15d4314ac6a_0_92: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d4314ac6a_0_113: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d4314ac6a_0_113: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And on the off-chance that you seriously studied that Probabilities chapter in Class 12, you already know that the answer to this is 10 factorial.</a:t>
            </a:r>
            <a:endParaRPr/>
          </a:p>
        </p:txBody>
      </p:sp>
      <p:sp>
        <p:nvSpPr>
          <p:cNvPr id="399" name="Google Shape;399;g15d4314ac6a_0_113: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d4314ac6a_0_12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5d4314ac6a_0_12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Which equates to more than 36 lakh options! And every time you add one more person to the dinner party, this problem grows </a:t>
            </a:r>
            <a:r>
              <a:rPr b="1" lang="en-US"/>
              <a:t>exponentially</a:t>
            </a:r>
            <a:r>
              <a:rPr lang="en-US"/>
              <a:t>.</a:t>
            </a:r>
            <a:endParaRPr/>
          </a:p>
          <a:p>
            <a:pPr indent="0" lvl="0" marL="0" rtl="0" algn="l">
              <a:lnSpc>
                <a:spcPct val="115000"/>
              </a:lnSpc>
              <a:spcBef>
                <a:spcPts val="600"/>
              </a:spcBef>
              <a:spcAft>
                <a:spcPts val="0"/>
              </a:spcAft>
              <a:buClr>
                <a:schemeClr val="lt1"/>
              </a:buClr>
              <a:buSzPts val="1100"/>
              <a:buFont typeface="Arial"/>
              <a:buNone/>
            </a:pPr>
            <a:r>
              <a:rPr lang="en-US"/>
              <a:t>Very essentially was a simple task, turned into something even our computers struggle to figure out.</a:t>
            </a:r>
            <a:endParaRPr/>
          </a:p>
          <a:p>
            <a:pPr indent="0" lvl="0" marL="0" rtl="0" algn="l">
              <a:spcBef>
                <a:spcPts val="600"/>
              </a:spcBef>
              <a:spcAft>
                <a:spcPts val="0"/>
              </a:spcAft>
              <a:buNone/>
            </a:pPr>
            <a:r>
              <a:t/>
            </a:r>
            <a:endParaRPr/>
          </a:p>
        </p:txBody>
      </p:sp>
      <p:sp>
        <p:nvSpPr>
          <p:cNvPr id="410" name="Google Shape;410;g15d4314ac6a_0_12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d4314ac6a_0_13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5d4314ac6a_0_13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Wait… computers are struggling??</a:t>
            </a:r>
            <a:endParaRPr/>
          </a:p>
        </p:txBody>
      </p:sp>
      <p:sp>
        <p:nvSpPr>
          <p:cNvPr id="421" name="Google Shape;421;g15d4314ac6a_0_13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5d4314ac6a_0_145: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5d4314ac6a_0_145: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You may be thinking that even though that’s a big number, modern supercomputers are powerful enough to crunch that type of data.</a:t>
            </a:r>
            <a:endParaRPr/>
          </a:p>
          <a:p>
            <a:pPr indent="0" lvl="0" marL="0" rtl="0" algn="l">
              <a:lnSpc>
                <a:spcPct val="115000"/>
              </a:lnSpc>
              <a:spcBef>
                <a:spcPts val="600"/>
              </a:spcBef>
              <a:spcAft>
                <a:spcPts val="0"/>
              </a:spcAft>
              <a:buClr>
                <a:schemeClr val="lt1"/>
              </a:buClr>
              <a:buSzPts val="1100"/>
              <a:buFont typeface="Arial"/>
              <a:buNone/>
            </a:pPr>
            <a:r>
              <a:rPr lang="en-US"/>
              <a:t>That’s true! </a:t>
            </a:r>
            <a:endParaRPr/>
          </a:p>
          <a:p>
            <a:pPr indent="0" lvl="0" marL="0" rtl="0" algn="l">
              <a:spcBef>
                <a:spcPts val="600"/>
              </a:spcBef>
              <a:spcAft>
                <a:spcPts val="0"/>
              </a:spcAft>
              <a:buNone/>
            </a:pPr>
            <a:r>
              <a:t/>
            </a:r>
            <a:endParaRPr/>
          </a:p>
        </p:txBody>
      </p:sp>
      <p:sp>
        <p:nvSpPr>
          <p:cNvPr id="428" name="Google Shape;428;g15d4314ac6a_0_145: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d4314ac6a_0_153: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d4314ac6a_0_153: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The IBM Summit Supercomputer has 9,000 IBM Powered CPUs and 27,000 Nvidia GPUs. It is used to simulate viruses, predict weather patterns and natural disasters, and help scientists around the world.</a:t>
            </a:r>
            <a:endParaRPr/>
          </a:p>
          <a:p>
            <a:pPr indent="0" lvl="0" marL="0" rtl="0" algn="l">
              <a:spcBef>
                <a:spcPts val="600"/>
              </a:spcBef>
              <a:spcAft>
                <a:spcPts val="0"/>
              </a:spcAft>
              <a:buNone/>
            </a:pPr>
            <a:r>
              <a:t/>
            </a:r>
            <a:endParaRPr/>
          </a:p>
        </p:txBody>
      </p:sp>
      <p:sp>
        <p:nvSpPr>
          <p:cNvPr id="436" name="Google Shape;436;g15d4314ac6a_0_153: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d4314ac6a_0_162: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5d4314ac6a_0_162: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To give you the data, Summit has</a:t>
            </a:r>
            <a:r>
              <a:rPr lang="en-US"/>
              <a:t> 250 Petabytes of memory, which is like if I strapped 2 million iPhones together. </a:t>
            </a:r>
            <a:endParaRPr/>
          </a:p>
          <a:p>
            <a:pPr indent="0" lvl="0" marL="0" rtl="0" algn="l">
              <a:spcBef>
                <a:spcPts val="600"/>
              </a:spcBef>
              <a:spcAft>
                <a:spcPts val="0"/>
              </a:spcAft>
              <a:buNone/>
            </a:pPr>
            <a:r>
              <a:t/>
            </a:r>
            <a:endParaRPr/>
          </a:p>
        </p:txBody>
      </p:sp>
      <p:sp>
        <p:nvSpPr>
          <p:cNvPr id="445" name="Google Shape;445;g15d4314ac6a_0_162: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5d4314ac6a_0_17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5d4314ac6a_0_17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a:t>However, even that much storage is not enough to hold all the data and information necessary to perfectly simulate a molecule we all know very well: </a:t>
            </a:r>
            <a:endParaRPr/>
          </a:p>
          <a:p>
            <a:pPr indent="0" lvl="0" marL="0" rtl="0" algn="l">
              <a:lnSpc>
                <a:spcPct val="115000"/>
              </a:lnSpc>
              <a:spcBef>
                <a:spcPts val="600"/>
              </a:spcBef>
              <a:spcAft>
                <a:spcPts val="0"/>
              </a:spcAft>
              <a:buClr>
                <a:schemeClr val="lt1"/>
              </a:buClr>
              <a:buSzPts val="1100"/>
              <a:buFont typeface="Arial"/>
              <a:buNone/>
            </a:pPr>
            <a:r>
              <a:rPr lang="en-US"/>
              <a:t>And even though I honestly hate chemistry, this molecule is very close to my heart.</a:t>
            </a:r>
            <a:endParaRPr/>
          </a:p>
          <a:p>
            <a:pPr indent="0" lvl="0" marL="0" rtl="0" algn="l">
              <a:spcBef>
                <a:spcPts val="600"/>
              </a:spcBef>
              <a:spcAft>
                <a:spcPts val="0"/>
              </a:spcAft>
              <a:buNone/>
            </a:pPr>
            <a:r>
              <a:t/>
            </a:r>
            <a:endParaRPr/>
          </a:p>
        </p:txBody>
      </p:sp>
      <p:sp>
        <p:nvSpPr>
          <p:cNvPr id="455" name="Google Shape;455;g15d4314ac6a_0_17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d4314ac6a_0_18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d4314ac6a_0_18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Caffeine… now being a coffee lover, ideally I would love to rant and debate to why coffee is better than chai… but for now, I would try restricting to the problem at hand.</a:t>
            </a:r>
            <a:endParaRPr/>
          </a:p>
          <a:p>
            <a:pPr indent="0" lvl="0" marL="0" rtl="0" algn="l">
              <a:lnSpc>
                <a:spcPct val="115000"/>
              </a:lnSpc>
              <a:spcBef>
                <a:spcPts val="600"/>
              </a:spcBef>
              <a:spcAft>
                <a:spcPts val="0"/>
              </a:spcAft>
              <a:buClr>
                <a:schemeClr val="lt1"/>
              </a:buClr>
              <a:buSzPts val="1100"/>
              <a:buFont typeface="Arial"/>
              <a:buNone/>
            </a:pPr>
            <a:r>
              <a:rPr lang="en-US"/>
              <a:t>Even the Summit supercomputer isn’t powerful enough to completely understand how every bond and electron force interacts with one another, </a:t>
            </a:r>
            <a:r>
              <a:rPr lang="en-US"/>
              <a:t> and simulate a caffeine molecule.</a:t>
            </a:r>
            <a:endParaRPr/>
          </a:p>
          <a:p>
            <a:pPr indent="0" lvl="0" marL="0" rtl="0" algn="l">
              <a:lnSpc>
                <a:spcPct val="115000"/>
              </a:lnSpc>
              <a:spcBef>
                <a:spcPts val="600"/>
              </a:spcBef>
              <a:spcAft>
                <a:spcPts val="0"/>
              </a:spcAft>
              <a:buClr>
                <a:schemeClr val="lt1"/>
              </a:buClr>
              <a:buSzPts val="1100"/>
              <a:buFont typeface="Arial"/>
              <a:buNone/>
            </a:pPr>
            <a:r>
              <a:rPr lang="en-US"/>
              <a:t>Let me give you some stats to prove my point here. It would take approximately 10^48 bits to completely simulate and model a </a:t>
            </a:r>
            <a:r>
              <a:rPr lang="en-US"/>
              <a:t>Caffeine</a:t>
            </a:r>
            <a:r>
              <a:rPr lang="en-US"/>
              <a:t> molecule. This is far more than the Summit, which has only about 10^16 bits. </a:t>
            </a:r>
            <a:endParaRPr/>
          </a:p>
          <a:p>
            <a:pPr indent="0" lvl="0" marL="0" rtl="0" algn="l">
              <a:spcBef>
                <a:spcPts val="600"/>
              </a:spcBef>
              <a:spcAft>
                <a:spcPts val="0"/>
              </a:spcAft>
              <a:buNone/>
            </a:pPr>
            <a:r>
              <a:t/>
            </a:r>
            <a:endParaRPr/>
          </a:p>
        </p:txBody>
      </p:sp>
      <p:sp>
        <p:nvSpPr>
          <p:cNvPr id="465" name="Google Shape;465;g15d4314ac6a_0_18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d4314ac6a_0_5: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d4314ac6a_0_5: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06" name="Google Shape;306;g15d4314ac6a_0_5: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d4314ac6a_0_19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d4314ac6a_0_19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And yet, </a:t>
            </a:r>
            <a:r>
              <a:rPr b="1" lang="en-US"/>
              <a:t>caffeine exists</a:t>
            </a:r>
            <a:r>
              <a:rPr lang="en-US"/>
              <a:t>. Thank god!</a:t>
            </a:r>
            <a:endParaRPr/>
          </a:p>
          <a:p>
            <a:pPr indent="0" lvl="0" marL="0" rtl="0" algn="l">
              <a:lnSpc>
                <a:spcPct val="115000"/>
              </a:lnSpc>
              <a:spcBef>
                <a:spcPts val="600"/>
              </a:spcBef>
              <a:spcAft>
                <a:spcPts val="0"/>
              </a:spcAft>
              <a:buNone/>
            </a:pPr>
            <a:r>
              <a:rPr lang="en-US"/>
              <a:t>Nature has found a way to understand the easiest way to arrange those electrons instantly. Nature is an unbelievably powerful calculator, it turns out. </a:t>
            </a:r>
            <a:endParaRPr/>
          </a:p>
          <a:p>
            <a:pPr indent="0" lvl="0" marL="0" rtl="0" algn="l">
              <a:lnSpc>
                <a:spcPct val="115000"/>
              </a:lnSpc>
              <a:spcBef>
                <a:spcPts val="600"/>
              </a:spcBef>
              <a:spcAft>
                <a:spcPts val="0"/>
              </a:spcAft>
              <a:buNone/>
            </a:pPr>
            <a:r>
              <a:rPr lang="en-US"/>
              <a:t>Nature didn’t have to ask a computer how a caffeine molecule should be shaped, how the electrons should interact, etc.  </a:t>
            </a:r>
            <a:endParaRPr/>
          </a:p>
          <a:p>
            <a:pPr indent="0" lvl="0" marL="0" rtl="0" algn="l">
              <a:lnSpc>
                <a:spcPct val="115000"/>
              </a:lnSpc>
              <a:spcBef>
                <a:spcPts val="600"/>
              </a:spcBef>
              <a:spcAft>
                <a:spcPts val="0"/>
              </a:spcAft>
              <a:buNone/>
            </a:pPr>
            <a:r>
              <a:rPr lang="en-US"/>
              <a:t>It just makes it happens. </a:t>
            </a:r>
            <a:endParaRPr/>
          </a:p>
          <a:p>
            <a:pPr indent="0" lvl="0" marL="0" rtl="0" algn="l">
              <a:lnSpc>
                <a:spcPct val="115000"/>
              </a:lnSpc>
              <a:spcBef>
                <a:spcPts val="600"/>
              </a:spcBef>
              <a:spcAft>
                <a:spcPts val="0"/>
              </a:spcAft>
              <a:buClr>
                <a:schemeClr val="lt1"/>
              </a:buClr>
              <a:buSzPts val="1100"/>
              <a:buFont typeface="Arial"/>
              <a:buNone/>
            </a:pPr>
            <a:r>
              <a:rPr lang="en-US"/>
              <a:t>Even though those decisions are so small, they are extremely hard to simulate, and surprisingly even our computers fail here. </a:t>
            </a:r>
            <a:endParaRPr/>
          </a:p>
          <a:p>
            <a:pPr indent="0" lvl="0" marL="0" rtl="0" algn="l">
              <a:spcBef>
                <a:spcPts val="600"/>
              </a:spcBef>
              <a:spcAft>
                <a:spcPts val="0"/>
              </a:spcAft>
              <a:buNone/>
            </a:pPr>
            <a:r>
              <a:t/>
            </a:r>
            <a:endParaRPr/>
          </a:p>
        </p:txBody>
      </p:sp>
      <p:sp>
        <p:nvSpPr>
          <p:cNvPr id="472" name="Google Shape;472;g15d4314ac6a_0_19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5d4314ac6a_0_20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5d4314ac6a_0_20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81" name="Google Shape;481;g15d4314ac6a_0_20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5d4314ac6a_0_210: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5d4314ac6a_0_210: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This duality of large and small is exactly where quantum lives. When we talk about “quantum mechanics” we’re really describing the laws of nature at a really small scale. Things like atoms and electrons. </a:t>
            </a:r>
            <a:endParaRPr/>
          </a:p>
          <a:p>
            <a:pPr indent="0" lvl="0" marL="0" rtl="0" algn="l">
              <a:lnSpc>
                <a:spcPct val="115000"/>
              </a:lnSpc>
              <a:spcBef>
                <a:spcPts val="600"/>
              </a:spcBef>
              <a:spcAft>
                <a:spcPts val="0"/>
              </a:spcAft>
              <a:buClr>
                <a:schemeClr val="lt1"/>
              </a:buClr>
              <a:buSzPts val="1100"/>
              <a:buFont typeface="Arial"/>
              <a:buNone/>
            </a:pPr>
            <a:r>
              <a:rPr lang="en-US"/>
              <a:t>Very small things just behave differently than what humans are used to seeing every day. Sometimes it’s hard to describe! </a:t>
            </a:r>
            <a:endParaRPr/>
          </a:p>
          <a:p>
            <a:pPr indent="0" lvl="0" marL="0" rtl="0" algn="l">
              <a:lnSpc>
                <a:spcPct val="115000"/>
              </a:lnSpc>
              <a:spcBef>
                <a:spcPts val="600"/>
              </a:spcBef>
              <a:spcAft>
                <a:spcPts val="0"/>
              </a:spcAft>
              <a:buClr>
                <a:schemeClr val="lt1"/>
              </a:buClr>
              <a:buSzPts val="1100"/>
              <a:buFont typeface="Arial"/>
              <a:buNone/>
            </a:pPr>
            <a:r>
              <a:rPr lang="en-US"/>
              <a:t>Nature is able to calculate these decisions instantly, so we decided to harness the laws of nature and use them to our advantage.</a:t>
            </a:r>
            <a:endParaRPr/>
          </a:p>
          <a:p>
            <a:pPr indent="0" lvl="0" marL="0" rtl="0" algn="l">
              <a:lnSpc>
                <a:spcPct val="115000"/>
              </a:lnSpc>
              <a:spcBef>
                <a:spcPts val="600"/>
              </a:spcBef>
              <a:spcAft>
                <a:spcPts val="0"/>
              </a:spcAft>
              <a:buClr>
                <a:schemeClr val="lt1"/>
              </a:buClr>
              <a:buSzPts val="1100"/>
              <a:buFont typeface="Arial"/>
              <a:buNone/>
            </a:pPr>
            <a:r>
              <a:rPr lang="en-US"/>
              <a:t>Quantum mechanics allows us to approach large problems in new and unique ways. Small and large at the same time.</a:t>
            </a:r>
            <a:endParaRPr/>
          </a:p>
          <a:p>
            <a:pPr indent="0" lvl="0" marL="0" rtl="0" algn="l">
              <a:spcBef>
                <a:spcPts val="600"/>
              </a:spcBef>
              <a:spcAft>
                <a:spcPts val="0"/>
              </a:spcAft>
              <a:buClr>
                <a:schemeClr val="lt1"/>
              </a:buClr>
              <a:buSzPts val="1100"/>
              <a:buFont typeface="Arial"/>
              <a:buNone/>
            </a:pPr>
            <a:r>
              <a:t/>
            </a:r>
            <a:endParaRPr/>
          </a:p>
          <a:p>
            <a:pPr indent="0" lvl="0" marL="0" rtl="0" algn="l">
              <a:spcBef>
                <a:spcPts val="600"/>
              </a:spcBef>
              <a:spcAft>
                <a:spcPts val="0"/>
              </a:spcAft>
              <a:buNone/>
            </a:pPr>
            <a:r>
              <a:t/>
            </a:r>
            <a:endParaRPr/>
          </a:p>
        </p:txBody>
      </p:sp>
      <p:sp>
        <p:nvSpPr>
          <p:cNvPr id="489" name="Google Shape;489;g15d4314ac6a_0_210: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d4314ac6a_0_22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d4314ac6a_0_22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a:t>This is where the potential of quantum computers comes in. Scientists think we’re only a few years away from a quantum computer that can perfectly model not only caffeine, but dozens of other molecules for scientists to study. </a:t>
            </a:r>
            <a:endParaRPr/>
          </a:p>
          <a:p>
            <a:pPr indent="0" lvl="0" marL="0" rtl="0" algn="l">
              <a:lnSpc>
                <a:spcPct val="115000"/>
              </a:lnSpc>
              <a:spcBef>
                <a:spcPts val="600"/>
              </a:spcBef>
              <a:spcAft>
                <a:spcPts val="0"/>
              </a:spcAft>
              <a:buClr>
                <a:schemeClr val="lt1"/>
              </a:buClr>
              <a:buSzPts val="1100"/>
              <a:buFont typeface="Arial"/>
              <a:buNone/>
            </a:pPr>
            <a:r>
              <a:rPr lang="en-US"/>
              <a:t>We think we're close to a quantum computer that can analyze extremely large numbers in minutes instead of hours, or days. </a:t>
            </a:r>
            <a:endParaRPr/>
          </a:p>
          <a:p>
            <a:pPr indent="0" lvl="0" marL="0" rtl="0" algn="l">
              <a:spcBef>
                <a:spcPts val="600"/>
              </a:spcBef>
              <a:spcAft>
                <a:spcPts val="0"/>
              </a:spcAft>
              <a:buNone/>
            </a:pPr>
            <a:r>
              <a:t/>
            </a:r>
            <a:endParaRPr/>
          </a:p>
        </p:txBody>
      </p:sp>
      <p:sp>
        <p:nvSpPr>
          <p:cNvPr id="497" name="Google Shape;497;g15d4314ac6a_0_22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d4314ac6a_0_230: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5d4314ac6a_0_230: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All thanks to qubits, quantum mechanics, and the interesting things they enable us to do!</a:t>
            </a:r>
            <a:endParaRPr/>
          </a:p>
          <a:p>
            <a:pPr indent="0" lvl="0" marL="0" rtl="0" algn="l">
              <a:spcBef>
                <a:spcPts val="600"/>
              </a:spcBef>
              <a:spcAft>
                <a:spcPts val="0"/>
              </a:spcAft>
              <a:buNone/>
            </a:pPr>
            <a:r>
              <a:t/>
            </a:r>
            <a:endParaRPr/>
          </a:p>
          <a:p>
            <a:pPr indent="0" lvl="0" marL="0" rtl="0" algn="l">
              <a:lnSpc>
                <a:spcPct val="115000"/>
              </a:lnSpc>
              <a:spcBef>
                <a:spcPts val="600"/>
              </a:spcBef>
              <a:spcAft>
                <a:spcPts val="0"/>
              </a:spcAft>
              <a:buNone/>
            </a:pPr>
            <a:r>
              <a:rPr lang="en-US"/>
              <a:t>And this is where I would like to gently ask you guys to take out your pen and paper or whatever you want to take down some notes.</a:t>
            </a:r>
            <a:endParaRPr/>
          </a:p>
          <a:p>
            <a:pPr indent="0" lvl="0" marL="0" rtl="0" algn="l">
              <a:lnSpc>
                <a:spcPct val="115000"/>
              </a:lnSpc>
              <a:spcBef>
                <a:spcPts val="600"/>
              </a:spcBef>
              <a:spcAft>
                <a:spcPts val="0"/>
              </a:spcAft>
              <a:buClr>
                <a:schemeClr val="lt1"/>
              </a:buClr>
              <a:buSzPts val="1100"/>
              <a:buFont typeface="Arial"/>
              <a:buNone/>
            </a:pPr>
            <a:r>
              <a:rPr lang="en-US"/>
              <a:t>I will briefly introduce some very very very important </a:t>
            </a:r>
            <a:r>
              <a:rPr lang="en-US"/>
              <a:t>concepts</a:t>
            </a:r>
            <a:r>
              <a:rPr lang="en-US"/>
              <a:t> which will essentially form the basis of everything you will study in Quantum Computing.</a:t>
            </a:r>
            <a:endParaRPr/>
          </a:p>
          <a:p>
            <a:pPr indent="0" lvl="0" marL="0" rtl="0" algn="l">
              <a:spcBef>
                <a:spcPts val="600"/>
              </a:spcBef>
              <a:spcAft>
                <a:spcPts val="0"/>
              </a:spcAft>
              <a:buNone/>
            </a:pPr>
            <a:r>
              <a:t/>
            </a:r>
            <a:endParaRPr/>
          </a:p>
        </p:txBody>
      </p:sp>
      <p:sp>
        <p:nvSpPr>
          <p:cNvPr id="505" name="Google Shape;505;g15d4314ac6a_0_230: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5d4314ac6a_0_23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5d4314ac6a_0_23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We have bits in classical computing.</a:t>
            </a:r>
            <a:endParaRPr/>
          </a:p>
          <a:p>
            <a:pPr indent="0" lvl="0" marL="0" rtl="0" algn="l">
              <a:lnSpc>
                <a:spcPct val="115000"/>
              </a:lnSpc>
              <a:spcBef>
                <a:spcPts val="600"/>
              </a:spcBef>
              <a:spcAft>
                <a:spcPts val="0"/>
              </a:spcAft>
              <a:buClr>
                <a:schemeClr val="lt1"/>
              </a:buClr>
              <a:buSzPts val="1100"/>
              <a:buFont typeface="Arial"/>
              <a:buNone/>
            </a:pPr>
            <a:r>
              <a:rPr lang="en-US"/>
              <a:t>And in the quantum analog, we have quantum bits… or commonly referred to as Qubits.</a:t>
            </a:r>
            <a:endParaRPr/>
          </a:p>
          <a:p>
            <a:pPr indent="0" lvl="0" marL="0" rtl="0" algn="l">
              <a:lnSpc>
                <a:spcPct val="115000"/>
              </a:lnSpc>
              <a:spcBef>
                <a:spcPts val="600"/>
              </a:spcBef>
              <a:spcAft>
                <a:spcPts val="0"/>
              </a:spcAft>
              <a:buClr>
                <a:schemeClr val="lt1"/>
              </a:buClr>
              <a:buSzPts val="1100"/>
              <a:buFont typeface="Arial"/>
              <a:buNone/>
            </a:pPr>
            <a:r>
              <a:rPr lang="en-US"/>
              <a:t>Qubits are </a:t>
            </a:r>
            <a:r>
              <a:rPr lang="en-US"/>
              <a:t>really</a:t>
            </a:r>
            <a:r>
              <a:rPr lang="en-US"/>
              <a:t> awesome, </a:t>
            </a:r>
            <a:r>
              <a:rPr lang="en-US"/>
              <a:t>because</a:t>
            </a:r>
            <a:r>
              <a:rPr lang="en-US"/>
              <a:t> they show some us pretty interesting properties.</a:t>
            </a:r>
            <a:endParaRPr/>
          </a:p>
          <a:p>
            <a:pPr indent="0" lvl="0" marL="0" rtl="0" algn="l">
              <a:spcBef>
                <a:spcPts val="600"/>
              </a:spcBef>
              <a:spcAft>
                <a:spcPts val="0"/>
              </a:spcAft>
              <a:buNone/>
            </a:pPr>
            <a:r>
              <a:t/>
            </a:r>
            <a:endParaRPr/>
          </a:p>
        </p:txBody>
      </p:sp>
      <p:sp>
        <p:nvSpPr>
          <p:cNvPr id="511" name="Google Shape;511;g15d4314ac6a_0_23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5d4314ac6a_0_265: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5d4314ac6a_0_265: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22" name="Google Shape;522;g15d4314ac6a_0_265: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5d4314ac6a_0_279: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5d4314ac6a_0_279: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33" name="Google Shape;533;g15d4314ac6a_0_279: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d4314ac6a_0_309: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d4314ac6a_0_309: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Every time you add 1 qubit, the total amount of possible states doubles. </a:t>
            </a:r>
            <a:r>
              <a:rPr b="1" lang="en-US"/>
              <a:t>Same as the lunch problem!</a:t>
            </a:r>
            <a:endParaRPr b="1"/>
          </a:p>
          <a:p>
            <a:pPr indent="0" lvl="0" marL="0" rtl="0" algn="l">
              <a:lnSpc>
                <a:spcPct val="115000"/>
              </a:lnSpc>
              <a:spcBef>
                <a:spcPts val="600"/>
              </a:spcBef>
              <a:spcAft>
                <a:spcPts val="0"/>
              </a:spcAft>
              <a:buClr>
                <a:schemeClr val="lt1"/>
              </a:buClr>
              <a:buSzPts val="1100"/>
              <a:buFont typeface="Arial"/>
              <a:buNone/>
            </a:pPr>
            <a:r>
              <a:rPr lang="en-US"/>
              <a:t>And this allows us to tackle some really hard and challenging problems</a:t>
            </a:r>
            <a:endParaRPr/>
          </a:p>
          <a:p>
            <a:pPr indent="0" lvl="0" marL="0" rtl="0" algn="l">
              <a:spcBef>
                <a:spcPts val="600"/>
              </a:spcBef>
              <a:spcAft>
                <a:spcPts val="0"/>
              </a:spcAft>
              <a:buNone/>
            </a:pPr>
            <a:r>
              <a:t/>
            </a:r>
            <a:endParaRPr/>
          </a:p>
        </p:txBody>
      </p:sp>
      <p:sp>
        <p:nvSpPr>
          <p:cNvPr id="548" name="Google Shape;548;g15d4314ac6a_0_309: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5d4314ac6a_0_33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5d4314ac6a_0_33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a:t>Two qubits can become entangled with each other. It’s hard to use our classical understanding to explain what happens here, because this phenomenon is uniquely quantum.</a:t>
            </a:r>
            <a:endParaRPr/>
          </a:p>
        </p:txBody>
      </p:sp>
      <p:sp>
        <p:nvSpPr>
          <p:cNvPr id="558" name="Google Shape;558;g15d4314ac6a_0_33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d4314ac6a_0_1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d4314ac6a_0_1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a:t>Let’s start with the classic fable about the power of exponential growth. The creator of the game of chess brought the chess board to the emperor. </a:t>
            </a:r>
            <a:endParaRPr/>
          </a:p>
          <a:p>
            <a:pPr indent="0" lvl="0" marL="0" rtl="0" algn="l">
              <a:lnSpc>
                <a:spcPct val="115000"/>
              </a:lnSpc>
              <a:spcBef>
                <a:spcPts val="600"/>
              </a:spcBef>
              <a:spcAft>
                <a:spcPts val="0"/>
              </a:spcAft>
              <a:buClr>
                <a:schemeClr val="lt1"/>
              </a:buClr>
              <a:buSzPts val="1100"/>
              <a:buFont typeface="Arial"/>
              <a:buNone/>
            </a:pPr>
            <a:r>
              <a:rPr lang="en-US"/>
              <a:t>The emperor said I love this game! What can I give you as a reward?</a:t>
            </a:r>
            <a:endParaRPr/>
          </a:p>
          <a:p>
            <a:pPr indent="0" lvl="0" marL="0" rtl="0" algn="l">
              <a:lnSpc>
                <a:spcPct val="115000"/>
              </a:lnSpc>
              <a:spcBef>
                <a:spcPts val="600"/>
              </a:spcBef>
              <a:spcAft>
                <a:spcPts val="0"/>
              </a:spcAft>
              <a:buClr>
                <a:schemeClr val="lt1"/>
              </a:buClr>
              <a:buSzPts val="1100"/>
              <a:buFont typeface="Arial"/>
              <a:buNone/>
            </a:pPr>
            <a:r>
              <a:rPr lang="en-US"/>
              <a:t>The inventor thought for a minute and said “Just rice, your highness. There are only 64 squares on the chess board. You can give me one grain of rice today, and then double it each day after that, for 64 total days.”</a:t>
            </a:r>
            <a:endParaRPr/>
          </a:p>
          <a:p>
            <a:pPr indent="0" lvl="0" marL="0" rtl="0" algn="l">
              <a:lnSpc>
                <a:spcPct val="115000"/>
              </a:lnSpc>
              <a:spcBef>
                <a:spcPts val="600"/>
              </a:spcBef>
              <a:spcAft>
                <a:spcPts val="0"/>
              </a:spcAft>
              <a:buClr>
                <a:schemeClr val="lt1"/>
              </a:buClr>
              <a:buSzPts val="1100"/>
              <a:buFont typeface="Arial"/>
              <a:buNone/>
            </a:pPr>
            <a:r>
              <a:rPr lang="en-US"/>
              <a:t>The emperor said “what a modest request for a prize” and granted him one grain of rice.</a:t>
            </a:r>
            <a:endParaRPr/>
          </a:p>
          <a:p>
            <a:pPr indent="0" lvl="0" marL="0" rtl="0" algn="l">
              <a:spcBef>
                <a:spcPts val="600"/>
              </a:spcBef>
              <a:spcAft>
                <a:spcPts val="0"/>
              </a:spcAft>
              <a:buNone/>
            </a:pPr>
            <a:r>
              <a:t/>
            </a:r>
            <a:endParaRPr/>
          </a:p>
        </p:txBody>
      </p:sp>
      <p:sp>
        <p:nvSpPr>
          <p:cNvPr id="315" name="Google Shape;315;g15d4314ac6a_0_1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5d4314ac6a_0_33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5d4314ac6a_0_33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Albert Einstein described it as “spooky action at a distance.”</a:t>
            </a:r>
            <a:endParaRPr/>
          </a:p>
          <a:p>
            <a:pPr indent="0" lvl="0" marL="0" rtl="0" algn="l">
              <a:spcBef>
                <a:spcPts val="600"/>
              </a:spcBef>
              <a:spcAft>
                <a:spcPts val="0"/>
              </a:spcAft>
              <a:buNone/>
            </a:pPr>
            <a:r>
              <a:t/>
            </a:r>
            <a:endParaRPr/>
          </a:p>
        </p:txBody>
      </p:sp>
      <p:sp>
        <p:nvSpPr>
          <p:cNvPr id="564" name="Google Shape;564;g15d4314ac6a_0_33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5d4314ac6a_0_34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5d4314ac6a_0_34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Essentially, two qubits that are </a:t>
            </a:r>
            <a:r>
              <a:rPr lang="en-US" u="sng"/>
              <a:t>entangled</a:t>
            </a:r>
            <a:r>
              <a:rPr lang="en-US"/>
              <a:t> become correlated, even after those qubits have been separated. When you observe one, you learn something about the other no matter how far away it is. </a:t>
            </a:r>
            <a:endParaRPr/>
          </a:p>
          <a:p>
            <a:pPr indent="0" lvl="0" marL="0" rtl="0" algn="l">
              <a:spcBef>
                <a:spcPts val="600"/>
              </a:spcBef>
              <a:spcAft>
                <a:spcPts val="0"/>
              </a:spcAft>
              <a:buClr>
                <a:schemeClr val="lt1"/>
              </a:buClr>
              <a:buSzPts val="1100"/>
              <a:buFont typeface="Arial"/>
              <a:buNone/>
            </a:pPr>
            <a:r>
              <a:t/>
            </a:r>
            <a:endParaRPr/>
          </a:p>
          <a:p>
            <a:pPr indent="0" lvl="0" marL="0" rtl="0" algn="l">
              <a:spcBef>
                <a:spcPts val="600"/>
              </a:spcBef>
              <a:spcAft>
                <a:spcPts val="0"/>
              </a:spcAft>
              <a:buNone/>
            </a:pPr>
            <a:r>
              <a:t/>
            </a:r>
            <a:endParaRPr/>
          </a:p>
        </p:txBody>
      </p:sp>
      <p:sp>
        <p:nvSpPr>
          <p:cNvPr id="570" name="Google Shape;570;g15d4314ac6a_0_34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5d4314ac6a_0_34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5d4314ac6a_0_34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For our understanding, it’s only important to know that the qubits in quantum computers can become entangled, and that allows researchers to set up problems in a very different way.</a:t>
            </a:r>
            <a:endParaRPr/>
          </a:p>
          <a:p>
            <a:pPr indent="0" lvl="0" marL="0" rtl="0" algn="l">
              <a:spcBef>
                <a:spcPts val="600"/>
              </a:spcBef>
              <a:spcAft>
                <a:spcPts val="0"/>
              </a:spcAft>
              <a:buNone/>
            </a:pPr>
            <a:r>
              <a:t/>
            </a:r>
            <a:endParaRPr/>
          </a:p>
        </p:txBody>
      </p:sp>
      <p:sp>
        <p:nvSpPr>
          <p:cNvPr id="576" name="Google Shape;576;g15d4314ac6a_0_34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5d4314ac6a_0_36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5d4314ac6a_0_36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Here is a brief summary of whatever has been covered till now. I ll like to take a quick breather here. If there are any questions till now, you can ask them now, but please try to keep them </a:t>
            </a:r>
            <a:r>
              <a:rPr lang="en-US"/>
              <a:t>extremely</a:t>
            </a:r>
            <a:r>
              <a:rPr lang="en-US"/>
              <a:t> short and crisp.</a:t>
            </a:r>
            <a:endParaRPr/>
          </a:p>
        </p:txBody>
      </p:sp>
      <p:sp>
        <p:nvSpPr>
          <p:cNvPr id="582" name="Google Shape;582;g15d4314ac6a_0_36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d4314ac6a_0_38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d4314ac6a_0_38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Now the question comes, how do you expect me to study quantum when I don’t even know what a quantum computer looks like?</a:t>
            </a:r>
            <a:endParaRPr/>
          </a:p>
        </p:txBody>
      </p:sp>
      <p:sp>
        <p:nvSpPr>
          <p:cNvPr id="594" name="Google Shape;594;g15d4314ac6a_0_38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d4314ac6a_0_389: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d4314ac6a_0_389: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sz="900"/>
              <a:t>This is the IBM System One, a state-of-the-art quantum computer developed by IBM in 2019. </a:t>
            </a:r>
            <a:endParaRPr sz="900"/>
          </a:p>
          <a:p>
            <a:pPr indent="0" lvl="0" marL="0" rtl="0" algn="l">
              <a:lnSpc>
                <a:spcPct val="115000"/>
              </a:lnSpc>
              <a:spcBef>
                <a:spcPts val="600"/>
              </a:spcBef>
              <a:spcAft>
                <a:spcPts val="0"/>
              </a:spcAft>
              <a:buNone/>
            </a:pPr>
            <a:r>
              <a:rPr lang="en-US" sz="900"/>
              <a:t>The computer is inside that big shiny cylinder. </a:t>
            </a:r>
            <a:endParaRPr sz="900"/>
          </a:p>
          <a:p>
            <a:pPr indent="0" lvl="0" marL="0" rtl="0" algn="l">
              <a:lnSpc>
                <a:spcPct val="115000"/>
              </a:lnSpc>
              <a:spcBef>
                <a:spcPts val="600"/>
              </a:spcBef>
              <a:spcAft>
                <a:spcPts val="0"/>
              </a:spcAft>
              <a:buNone/>
            </a:pPr>
            <a:r>
              <a:rPr lang="en-US" sz="900"/>
              <a:t>Even though it looks futuristic and straight out of a Marvel movie, this is not a gimmick to create hype and in fact each part of this is absolutely necessary for the quantum computer to work. </a:t>
            </a:r>
            <a:endParaRPr sz="900"/>
          </a:p>
          <a:p>
            <a:pPr indent="0" lvl="0" marL="0" rtl="0" algn="l">
              <a:lnSpc>
                <a:spcPct val="115000"/>
              </a:lnSpc>
              <a:spcBef>
                <a:spcPts val="600"/>
              </a:spcBef>
              <a:spcAft>
                <a:spcPts val="0"/>
              </a:spcAft>
              <a:buClr>
                <a:schemeClr val="lt1"/>
              </a:buClr>
              <a:buSzPts val="1100"/>
              <a:buFont typeface="Arial"/>
              <a:buNone/>
            </a:pPr>
            <a:r>
              <a:rPr lang="en-US" sz="900"/>
              <a:t>The shiny cylinder is actually a </a:t>
            </a:r>
            <a:r>
              <a:rPr i="1" lang="en-US" sz="900"/>
              <a:t>dilution refrigerator </a:t>
            </a:r>
            <a:r>
              <a:rPr lang="en-US" sz="900"/>
              <a:t>which keeps all the components cooled to the right temperature and shields them from interference. </a:t>
            </a:r>
            <a:endParaRPr sz="900"/>
          </a:p>
          <a:p>
            <a:pPr indent="0" lvl="0" marL="0" rtl="0" algn="l">
              <a:spcBef>
                <a:spcPts val="600"/>
              </a:spcBef>
              <a:spcAft>
                <a:spcPts val="0"/>
              </a:spcAft>
              <a:buNone/>
            </a:pPr>
            <a:r>
              <a:t/>
            </a:r>
            <a:endParaRPr/>
          </a:p>
        </p:txBody>
      </p:sp>
      <p:sp>
        <p:nvSpPr>
          <p:cNvPr id="601" name="Google Shape;601;g15d4314ac6a_0_389: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5d4314ac6a_0_39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5d4314ac6a_0_39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Inside the shiny cylinder is what we call “the chandelier”, which is composed of the electronics, wiring, and protective elements which allow the quantum computer to function and take commands. </a:t>
            </a:r>
            <a:endParaRPr/>
          </a:p>
          <a:p>
            <a:pPr indent="0" lvl="0" marL="0" rtl="0" algn="l">
              <a:spcBef>
                <a:spcPts val="600"/>
              </a:spcBef>
              <a:spcAft>
                <a:spcPts val="0"/>
              </a:spcAft>
              <a:buNone/>
            </a:pPr>
            <a:r>
              <a:t/>
            </a:r>
            <a:endParaRPr/>
          </a:p>
        </p:txBody>
      </p:sp>
      <p:sp>
        <p:nvSpPr>
          <p:cNvPr id="607" name="Google Shape;607;g15d4314ac6a_0_39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d4314ac6a_0_40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d4314ac6a_0_40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US"/>
              <a:t>At the very bottom of the chandelier is the actual quantum processing chip, which is about the size of a stamp. </a:t>
            </a:r>
            <a:endParaRPr/>
          </a:p>
          <a:p>
            <a:pPr indent="0" lvl="0" marL="0" rtl="0" algn="l">
              <a:lnSpc>
                <a:spcPct val="115000"/>
              </a:lnSpc>
              <a:spcBef>
                <a:spcPts val="600"/>
              </a:spcBef>
              <a:spcAft>
                <a:spcPts val="0"/>
              </a:spcAft>
              <a:buClr>
                <a:schemeClr val="lt1"/>
              </a:buClr>
              <a:buSzPts val="1100"/>
              <a:buFont typeface="Arial"/>
              <a:buNone/>
            </a:pPr>
            <a:r>
              <a:rPr lang="en-US"/>
              <a:t>On this chip is where all the qubits live, where all the calculations occur, and where the quantum mechanical “magic” takes place. </a:t>
            </a:r>
            <a:endParaRPr/>
          </a:p>
          <a:p>
            <a:pPr indent="0" lvl="0" marL="0" rtl="0" algn="l">
              <a:spcBef>
                <a:spcPts val="600"/>
              </a:spcBef>
              <a:spcAft>
                <a:spcPts val="0"/>
              </a:spcAft>
              <a:buNone/>
            </a:pPr>
            <a:r>
              <a:t/>
            </a:r>
            <a:endParaRPr/>
          </a:p>
        </p:txBody>
      </p:sp>
      <p:sp>
        <p:nvSpPr>
          <p:cNvPr id="618" name="Google Shape;618;g15d4314ac6a_0_40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d4314ac6a_0_42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d4314ac6a_0_42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Qubits are very fragile, and they don’t like to be annoyed by things like air or light. Scientists had to build a container that would keep all those factors away from the qubits. </a:t>
            </a:r>
            <a:endParaRPr/>
          </a:p>
          <a:p>
            <a:pPr indent="0" lvl="0" marL="0" rtl="0" algn="l">
              <a:lnSpc>
                <a:spcPct val="115000"/>
              </a:lnSpc>
              <a:spcBef>
                <a:spcPts val="600"/>
              </a:spcBef>
              <a:spcAft>
                <a:spcPts val="0"/>
              </a:spcAft>
              <a:buClr>
                <a:schemeClr val="lt1"/>
              </a:buClr>
              <a:buSzPts val="1100"/>
              <a:buFont typeface="Arial"/>
              <a:buNone/>
            </a:pPr>
            <a:r>
              <a:rPr lang="en-US"/>
              <a:t>Those cables are the microwave coaxial cables that send and receive information from the qubits.</a:t>
            </a:r>
            <a:endParaRPr/>
          </a:p>
          <a:p>
            <a:pPr indent="0" lvl="0" marL="0" rtl="0" algn="l">
              <a:lnSpc>
                <a:spcPct val="115000"/>
              </a:lnSpc>
              <a:spcBef>
                <a:spcPts val="600"/>
              </a:spcBef>
              <a:spcAft>
                <a:spcPts val="0"/>
              </a:spcAft>
              <a:buClr>
                <a:schemeClr val="lt1"/>
              </a:buClr>
              <a:buSzPts val="1100"/>
              <a:buFont typeface="Arial"/>
              <a:buNone/>
            </a:pPr>
            <a:r>
              <a:rPr lang="en-US"/>
              <a:t>The white cylinders are other devices, either being built or operated behind the scenes, and feature layers of shielding that protect the quantum processor from any radiation</a:t>
            </a:r>
            <a:endParaRPr/>
          </a:p>
          <a:p>
            <a:pPr indent="0" lvl="0" marL="0" rtl="0" algn="l">
              <a:lnSpc>
                <a:spcPct val="115000"/>
              </a:lnSpc>
              <a:spcBef>
                <a:spcPts val="600"/>
              </a:spcBef>
              <a:spcAft>
                <a:spcPts val="0"/>
              </a:spcAft>
              <a:buClr>
                <a:schemeClr val="lt1"/>
              </a:buClr>
              <a:buSzPts val="1100"/>
              <a:buFont typeface="Arial"/>
              <a:buNone/>
            </a:pPr>
            <a:r>
              <a:rPr lang="en-US"/>
              <a:t>We use an electronics rack (not pictured) that sends signals in and out, via microwave pulses. More on that in a bit. </a:t>
            </a:r>
            <a:endParaRPr/>
          </a:p>
          <a:p>
            <a:pPr indent="0" lvl="0" marL="0" rtl="0" algn="l">
              <a:spcBef>
                <a:spcPts val="600"/>
              </a:spcBef>
              <a:spcAft>
                <a:spcPts val="0"/>
              </a:spcAft>
              <a:buNone/>
            </a:pPr>
            <a:r>
              <a:t/>
            </a:r>
            <a:endParaRPr/>
          </a:p>
        </p:txBody>
      </p:sp>
      <p:sp>
        <p:nvSpPr>
          <p:cNvPr id="629" name="Google Shape;629;g15d4314ac6a_0_42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5d4314ac6a_0_43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5d4314ac6a_0_43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Delicate nature of qubits!</a:t>
            </a:r>
            <a:endParaRPr/>
          </a:p>
          <a:p>
            <a:pPr indent="0" lvl="0" marL="0" rtl="0" algn="l">
              <a:lnSpc>
                <a:spcPct val="115000"/>
              </a:lnSpc>
              <a:spcBef>
                <a:spcPts val="600"/>
              </a:spcBef>
              <a:spcAft>
                <a:spcPts val="0"/>
              </a:spcAft>
              <a:buClr>
                <a:schemeClr val="lt1"/>
              </a:buClr>
              <a:buSzPts val="1100"/>
              <a:buFont typeface="Arial"/>
              <a:buNone/>
            </a:pPr>
            <a:r>
              <a:rPr lang="en-US"/>
              <a:t>Only for superconducting qubits</a:t>
            </a:r>
            <a:endParaRPr/>
          </a:p>
          <a:p>
            <a:pPr indent="0" lvl="0" marL="0" rtl="0" algn="l">
              <a:spcBef>
                <a:spcPts val="600"/>
              </a:spcBef>
              <a:spcAft>
                <a:spcPts val="0"/>
              </a:spcAft>
              <a:buNone/>
            </a:pPr>
            <a:r>
              <a:t/>
            </a:r>
            <a:endParaRPr/>
          </a:p>
        </p:txBody>
      </p:sp>
      <p:sp>
        <p:nvSpPr>
          <p:cNvPr id="640" name="Google Shape;640;g15d4314ac6a_0_43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d4314ac6a_0_19: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d4314ac6a_0_19: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The inventor went home with a single grain of rice that day.</a:t>
            </a:r>
            <a:endParaRPr/>
          </a:p>
          <a:p>
            <a:pPr indent="0" lvl="0" marL="0" rtl="0" algn="l">
              <a:spcBef>
                <a:spcPts val="600"/>
              </a:spcBef>
              <a:spcAft>
                <a:spcPts val="0"/>
              </a:spcAft>
              <a:buNone/>
            </a:pPr>
            <a:r>
              <a:t/>
            </a:r>
            <a:endParaRPr/>
          </a:p>
        </p:txBody>
      </p:sp>
      <p:sp>
        <p:nvSpPr>
          <p:cNvPr id="321" name="Google Shape;321;g15d4314ac6a_0_19: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d4314ac6a_0_45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5d4314ac6a_0_45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Only one more question to answer before I wrap up the presentation.</a:t>
            </a:r>
            <a:endParaRPr/>
          </a:p>
          <a:p>
            <a:pPr indent="0" lvl="0" marL="0" rtl="0" algn="l">
              <a:spcBef>
                <a:spcPts val="600"/>
              </a:spcBef>
              <a:spcAft>
                <a:spcPts val="0"/>
              </a:spcAft>
              <a:buNone/>
            </a:pPr>
            <a:r>
              <a:rPr lang="en-US"/>
              <a:t>Why </a:t>
            </a:r>
            <a:r>
              <a:rPr lang="en-US"/>
              <a:t>should I study QC? How will it benefit me?</a:t>
            </a:r>
            <a:r>
              <a:rPr lang="en-US"/>
              <a:t> </a:t>
            </a:r>
            <a:endParaRPr/>
          </a:p>
        </p:txBody>
      </p:sp>
      <p:sp>
        <p:nvSpPr>
          <p:cNvPr id="650" name="Google Shape;650;g15d4314ac6a_0_45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5d4314ac6a_0_46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5d4314ac6a_0_46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Cell phones these days can do a lot more than take calls. You can text a friend, take a picture, read news from around the world, watch videos of anything you can think of, invest in the stock market, order a car to pick you up, send someone money,, book a trip to Hawaii, and buy a new pair of Jordan 1’s (as long as the SNKRS app doesn’t crash again). They’re pretty magical devices.</a:t>
            </a:r>
            <a:endParaRPr/>
          </a:p>
          <a:p>
            <a:pPr indent="0" lvl="0" marL="0" rtl="0" algn="l">
              <a:lnSpc>
                <a:spcPct val="115000"/>
              </a:lnSpc>
              <a:spcBef>
                <a:spcPts val="600"/>
              </a:spcBef>
              <a:spcAft>
                <a:spcPts val="0"/>
              </a:spcAft>
              <a:buClr>
                <a:schemeClr val="lt1"/>
              </a:buClr>
              <a:buSzPts val="1100"/>
              <a:buFont typeface="Arial"/>
              <a:buNone/>
            </a:pPr>
            <a:r>
              <a:rPr lang="en-US"/>
              <a:t>If you think of quantum computing as a timeline, we’re much closer to the Motorola Dynatac than we are to the iPhone. In quantum, we use the phrase “near term” and “far term” to talk about these two different timelines. </a:t>
            </a:r>
            <a:endParaRPr/>
          </a:p>
          <a:p>
            <a:pPr indent="0" lvl="0" marL="0" rtl="0" algn="l">
              <a:lnSpc>
                <a:spcPct val="115000"/>
              </a:lnSpc>
              <a:spcBef>
                <a:spcPts val="600"/>
              </a:spcBef>
              <a:spcAft>
                <a:spcPts val="0"/>
              </a:spcAft>
              <a:buClr>
                <a:schemeClr val="lt1"/>
              </a:buClr>
              <a:buSzPts val="1100"/>
              <a:buFont typeface="Arial"/>
              <a:buNone/>
            </a:pPr>
            <a:r>
              <a:rPr b="1" lang="en-US"/>
              <a:t>“Near term”</a:t>
            </a:r>
            <a:r>
              <a:rPr lang="en-US"/>
              <a:t> results on a quantum computer are like what we achieved with cell phones in the 1990’s. Progress - but definitely not at their possible future yet.</a:t>
            </a:r>
            <a:endParaRPr/>
          </a:p>
          <a:p>
            <a:pPr indent="0" lvl="0" marL="0" rtl="0" algn="l">
              <a:lnSpc>
                <a:spcPct val="115000"/>
              </a:lnSpc>
              <a:spcBef>
                <a:spcPts val="600"/>
              </a:spcBef>
              <a:spcAft>
                <a:spcPts val="0"/>
              </a:spcAft>
              <a:buClr>
                <a:schemeClr val="lt1"/>
              </a:buClr>
              <a:buSzPts val="1100"/>
              <a:buFont typeface="Arial"/>
              <a:buNone/>
            </a:pPr>
            <a:r>
              <a:rPr b="1" lang="en-US"/>
              <a:t>“Far term”</a:t>
            </a:r>
            <a:r>
              <a:rPr lang="en-US"/>
              <a:t> results are like what smartphones have enabled today. A profound advancement not just in cell phones, but in how people live and work in the modern world.  </a:t>
            </a:r>
            <a:endParaRPr/>
          </a:p>
          <a:p>
            <a:pPr indent="0" lvl="0" marL="0" rtl="0" algn="l">
              <a:spcBef>
                <a:spcPts val="600"/>
              </a:spcBef>
              <a:spcAft>
                <a:spcPts val="0"/>
              </a:spcAft>
              <a:buNone/>
            </a:pPr>
            <a:r>
              <a:t/>
            </a:r>
            <a:endParaRPr/>
          </a:p>
        </p:txBody>
      </p:sp>
      <p:sp>
        <p:nvSpPr>
          <p:cNvPr id="657" name="Google Shape;657;g15d4314ac6a_0_46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5d4314ac6a_0_492: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5d4314ac6a_0_492: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IBM has already talked about its plans for the near term, which include creating more reliable devices that have thousands of qubits, while also making the software more approachable. This near term hardware future is what we think will allow scientists to model the caffeine molecule I mentioned earlier.</a:t>
            </a:r>
            <a:endParaRPr/>
          </a:p>
          <a:p>
            <a:pPr indent="0" lvl="0" marL="0" rtl="0" algn="l">
              <a:lnSpc>
                <a:spcPct val="115000"/>
              </a:lnSpc>
              <a:spcBef>
                <a:spcPts val="600"/>
              </a:spcBef>
              <a:spcAft>
                <a:spcPts val="0"/>
              </a:spcAft>
              <a:buClr>
                <a:schemeClr val="lt1"/>
              </a:buClr>
              <a:buSzPts val="1100"/>
              <a:buFont typeface="Arial"/>
              <a:buNone/>
            </a:pPr>
            <a:r>
              <a:rPr lang="en-US"/>
              <a:t>But you might be asking yourself “what else can these expensive computers do?” </a:t>
            </a:r>
            <a:endParaRPr/>
          </a:p>
          <a:p>
            <a:pPr indent="0" lvl="0" marL="0" rtl="0" algn="l">
              <a:spcBef>
                <a:spcPts val="600"/>
              </a:spcBef>
              <a:spcAft>
                <a:spcPts val="0"/>
              </a:spcAft>
              <a:buNone/>
            </a:pPr>
            <a:r>
              <a:t/>
            </a:r>
            <a:endParaRPr/>
          </a:p>
        </p:txBody>
      </p:sp>
      <p:sp>
        <p:nvSpPr>
          <p:cNvPr id="668" name="Google Shape;668;g15d4314ac6a_0_492: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5d4314ac6a_0_49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5d4314ac6a_0_49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You may have heard in the news about how quantum computers could break encryption and see all the world’s secrets. Encryption is used to hide sensitive information, and </a:t>
            </a:r>
            <a:endParaRPr/>
          </a:p>
          <a:p>
            <a:pPr indent="0" lvl="0" marL="0" rtl="0" algn="l">
              <a:spcBef>
                <a:spcPts val="600"/>
              </a:spcBef>
              <a:spcAft>
                <a:spcPts val="0"/>
              </a:spcAft>
              <a:buClr>
                <a:schemeClr val="lt1"/>
              </a:buClr>
              <a:buSzPts val="1100"/>
              <a:buFont typeface="Arial"/>
              <a:buNone/>
            </a:pPr>
            <a:r>
              <a:t/>
            </a:r>
            <a:endParaRPr/>
          </a:p>
          <a:p>
            <a:pPr indent="0" lvl="0" marL="0" rtl="0" algn="l">
              <a:spcBef>
                <a:spcPts val="600"/>
              </a:spcBef>
              <a:spcAft>
                <a:spcPts val="0"/>
              </a:spcAft>
              <a:buNone/>
            </a:pPr>
            <a:r>
              <a:t/>
            </a:r>
            <a:endParaRPr/>
          </a:p>
        </p:txBody>
      </p:sp>
      <p:sp>
        <p:nvSpPr>
          <p:cNvPr id="674" name="Google Shape;674;g15d4314ac6a_0_49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5d4314ac6a_0_510: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5d4314ac6a_0_510: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The good news is, this is a FAR TERM application for quantum computers. The devices today are not nearly powerful enough to accomplish this type of bad behavior, and we think it will take decades before they are.</a:t>
            </a:r>
            <a:endParaRPr/>
          </a:p>
          <a:p>
            <a:pPr indent="0" lvl="0" marL="0" rtl="0" algn="l">
              <a:lnSpc>
                <a:spcPct val="115000"/>
              </a:lnSpc>
              <a:spcBef>
                <a:spcPts val="600"/>
              </a:spcBef>
              <a:spcAft>
                <a:spcPts val="0"/>
              </a:spcAft>
              <a:buClr>
                <a:schemeClr val="lt1"/>
              </a:buClr>
              <a:buSzPts val="1100"/>
              <a:buFont typeface="Arial"/>
              <a:buNone/>
            </a:pPr>
            <a:r>
              <a:rPr lang="en-US"/>
              <a:t>Companies that provide encryption are already hard at work on creating a new, quantum-safe protocol for how to encrypt data in the future. This is not something to worry about. </a:t>
            </a:r>
            <a:endParaRPr/>
          </a:p>
          <a:p>
            <a:pPr indent="0" lvl="0" marL="0" rtl="0" algn="l">
              <a:spcBef>
                <a:spcPts val="600"/>
              </a:spcBef>
              <a:spcAft>
                <a:spcPts val="0"/>
              </a:spcAft>
              <a:buNone/>
            </a:pPr>
            <a:r>
              <a:t/>
            </a:r>
            <a:endParaRPr/>
          </a:p>
        </p:txBody>
      </p:sp>
      <p:sp>
        <p:nvSpPr>
          <p:cNvPr id="686" name="Google Shape;686;g15d4314ac6a_0_510: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5d4314ac6a_0_523: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5d4314ac6a_0_523: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Chemistry can be described both as a near-term and far-term goal of quantum computing. Scientists already have real world results from some chemistry research that was enabled by IBM’s quantum hardware. In the future, the hope is to use this type of computing to understand nature in a much more powerful way. </a:t>
            </a:r>
            <a:endParaRPr/>
          </a:p>
          <a:p>
            <a:pPr indent="0" lvl="0" marL="0" rtl="0" algn="l">
              <a:lnSpc>
                <a:spcPct val="115000"/>
              </a:lnSpc>
              <a:spcBef>
                <a:spcPts val="600"/>
              </a:spcBef>
              <a:spcAft>
                <a:spcPts val="0"/>
              </a:spcAft>
              <a:buClr>
                <a:schemeClr val="lt1"/>
              </a:buClr>
              <a:buSzPts val="1100"/>
              <a:buFont typeface="Arial"/>
              <a:buNone/>
            </a:pPr>
            <a:r>
              <a:rPr lang="en-US"/>
              <a:t>As mentioned earlier, we think fully modeling a caffeine molecule is in the near-term. Fully modeling something like a piece of your DNA or other large molecules is a far-term goal.</a:t>
            </a:r>
            <a:endParaRPr/>
          </a:p>
          <a:p>
            <a:pPr indent="0" lvl="0" marL="0" rtl="0" algn="l">
              <a:spcBef>
                <a:spcPts val="600"/>
              </a:spcBef>
              <a:spcAft>
                <a:spcPts val="0"/>
              </a:spcAft>
              <a:buNone/>
            </a:pPr>
            <a:r>
              <a:t/>
            </a:r>
            <a:endParaRPr/>
          </a:p>
        </p:txBody>
      </p:sp>
      <p:sp>
        <p:nvSpPr>
          <p:cNvPr id="698" name="Google Shape;698;g15d4314ac6a_0_523: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5d4314ac6a_0_535: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5d4314ac6a_0_535: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Here’s one of the chemistry experiments that made the cover of Nature magazine. IBM scientists used a quantum computer to simulate the molecule Lithium Hydride. Then, one year after the initial findings, they were able to find a 10x improvement in fidelity using the exact same hardware, just by finding a new error mitigation techniques and applying them in the code they used.</a:t>
            </a:r>
            <a:endParaRPr/>
          </a:p>
          <a:p>
            <a:pPr indent="0" lvl="0" marL="0" rtl="0" algn="l">
              <a:lnSpc>
                <a:spcPct val="115000"/>
              </a:lnSpc>
              <a:spcBef>
                <a:spcPts val="600"/>
              </a:spcBef>
              <a:spcAft>
                <a:spcPts val="0"/>
              </a:spcAft>
              <a:buClr>
                <a:schemeClr val="lt1"/>
              </a:buClr>
              <a:buSzPts val="1100"/>
              <a:buFont typeface="Arial"/>
              <a:buNone/>
            </a:pPr>
            <a:r>
              <a:rPr lang="en-US"/>
              <a:t>Advancing the field of quantum computing is both a hardware and software problem.</a:t>
            </a:r>
            <a:endParaRPr/>
          </a:p>
          <a:p>
            <a:pPr indent="0" lvl="0" marL="0" rtl="0" algn="l">
              <a:spcBef>
                <a:spcPts val="600"/>
              </a:spcBef>
              <a:spcAft>
                <a:spcPts val="0"/>
              </a:spcAft>
              <a:buNone/>
            </a:pPr>
            <a:r>
              <a:t/>
            </a:r>
            <a:endParaRPr/>
          </a:p>
        </p:txBody>
      </p:sp>
      <p:sp>
        <p:nvSpPr>
          <p:cNvPr id="709" name="Google Shape;709;g15d4314ac6a_0_535: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5d4314ac6a_0_543: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5d4314ac6a_0_543: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717" name="Google Shape;717;g15d4314ac6a_0_543: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d4314ac6a_0_549: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d4314ac6a_0_549: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723" name="Google Shape;723;g15d4314ac6a_0_549: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5d4314ac6a_0_56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5d4314ac6a_0_56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And here I would take a moment to shamelessly promote a few of the quantum game </a:t>
            </a:r>
            <a:r>
              <a:rPr lang="en-US"/>
              <a:t>which</a:t>
            </a:r>
            <a:r>
              <a:rPr lang="en-US"/>
              <a:t> I have created.</a:t>
            </a:r>
            <a:endParaRPr/>
          </a:p>
        </p:txBody>
      </p:sp>
      <p:sp>
        <p:nvSpPr>
          <p:cNvPr id="732" name="Google Shape;732;g15d4314ac6a_0_56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d4314ac6a_0_32: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d4314ac6a_0_32: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After a week, the inventor still only had a single handful of rice</a:t>
            </a:r>
            <a:endParaRPr/>
          </a:p>
          <a:p>
            <a:pPr indent="0" lvl="0" marL="0" rtl="0" algn="l">
              <a:spcBef>
                <a:spcPts val="600"/>
              </a:spcBef>
              <a:spcAft>
                <a:spcPts val="0"/>
              </a:spcAft>
              <a:buNone/>
            </a:pPr>
            <a:r>
              <a:t/>
            </a:r>
            <a:endParaRPr/>
          </a:p>
        </p:txBody>
      </p:sp>
      <p:sp>
        <p:nvSpPr>
          <p:cNvPr id="332" name="Google Shape;332;g15d4314ac6a_0_32: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d4314ac6a_0_582: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5d4314ac6a_0_582: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solidFill>
                  <a:srgbClr val="292929"/>
                </a:solidFill>
                <a:latin typeface="Arial"/>
                <a:ea typeface="Arial"/>
                <a:cs typeface="Arial"/>
                <a:sym typeface="Arial"/>
              </a:rPr>
              <a:t>Every medium is a form of technology that enables artists to do new things. These affordances are different for each medium. For example, photography affords artists the ability to capture a moment in time in a way that watercolor cannot. However, watercolor has a gestural quality that generally can’t be replicated by a medium like photography.</a:t>
            </a:r>
            <a:endParaRPr>
              <a:solidFill>
                <a:srgbClr val="292929"/>
              </a:solidFill>
              <a:latin typeface="Arial"/>
              <a:ea typeface="Arial"/>
              <a:cs typeface="Arial"/>
              <a:sym typeface="Arial"/>
            </a:endParaRPr>
          </a:p>
          <a:p>
            <a:pPr indent="0" lvl="0" marL="0" rtl="0" algn="l">
              <a:lnSpc>
                <a:spcPct val="115000"/>
              </a:lnSpc>
              <a:spcBef>
                <a:spcPts val="600"/>
              </a:spcBef>
              <a:spcAft>
                <a:spcPts val="0"/>
              </a:spcAft>
              <a:buClr>
                <a:schemeClr val="lt1"/>
              </a:buClr>
              <a:buSzPts val="1100"/>
              <a:buFont typeface="Arial"/>
              <a:buNone/>
            </a:pPr>
            <a:r>
              <a:rPr lang="en-US">
                <a:solidFill>
                  <a:srgbClr val="292929"/>
                </a:solidFill>
                <a:latin typeface="Arial"/>
                <a:ea typeface="Arial"/>
                <a:cs typeface="Arial"/>
                <a:sym typeface="Arial"/>
              </a:rPr>
              <a:t>Computers have been made with the same fundamental principles since the early to mid twentieth century. However, quantum computing is like starting over and inventing the computer again from scratch, now powered via quantum mechanics to do computations instead of the standard classical principles most computers use today. By reinventing the computer to leverage quantum mechanical properties, a new set of affordances is introduced to power these computers, and these affordances can be exploited for creative purposes.</a:t>
            </a:r>
            <a:endParaRPr>
              <a:solidFill>
                <a:srgbClr val="292929"/>
              </a:solidFill>
              <a:latin typeface="Arial"/>
              <a:ea typeface="Arial"/>
              <a:cs typeface="Arial"/>
              <a:sym typeface="Arial"/>
            </a:endParaRPr>
          </a:p>
          <a:p>
            <a:pPr indent="0" lvl="0" marL="0" rtl="0" algn="l">
              <a:spcBef>
                <a:spcPts val="600"/>
              </a:spcBef>
              <a:spcAft>
                <a:spcPts val="0"/>
              </a:spcAft>
              <a:buNone/>
            </a:pPr>
            <a:r>
              <a:t/>
            </a:r>
            <a:endParaRPr/>
          </a:p>
        </p:txBody>
      </p:sp>
      <p:sp>
        <p:nvSpPr>
          <p:cNvPr id="744" name="Google Shape;744;g15d4314ac6a_0_582: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5d4314ac6a_0_593: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5d4314ac6a_0_593: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lt1"/>
              </a:buClr>
              <a:buSzPts val="1100"/>
              <a:buFont typeface="Arial"/>
              <a:buNone/>
            </a:pPr>
            <a:r>
              <a:rPr lang="en-US"/>
              <a:t>Initially accessing a quantum computer was extremely difficult</a:t>
            </a:r>
            <a:endParaRPr/>
          </a:p>
          <a:p>
            <a:pPr indent="0" lvl="0" marL="0" rtl="0" algn="l">
              <a:spcBef>
                <a:spcPts val="600"/>
              </a:spcBef>
              <a:spcAft>
                <a:spcPts val="0"/>
              </a:spcAft>
              <a:buNone/>
            </a:pPr>
            <a:r>
              <a:t/>
            </a:r>
            <a:endParaRPr/>
          </a:p>
        </p:txBody>
      </p:sp>
      <p:sp>
        <p:nvSpPr>
          <p:cNvPr id="755" name="Google Shape;755;g15d4314ac6a_0_593: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5d4314ac6a_0_601: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5d4314ac6a_0_601: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And in 2016, IBM changed everything. They made Qc available on the cloud and accessible to </a:t>
            </a:r>
            <a:r>
              <a:rPr lang="en-US"/>
              <a:t>everyone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And finally I would like to end this presentation and leave you guys with a formal introduction to qiskit… something we will be talking a lot about in the coming few days!</a:t>
            </a:r>
            <a:endParaRPr/>
          </a:p>
        </p:txBody>
      </p:sp>
      <p:sp>
        <p:nvSpPr>
          <p:cNvPr id="762" name="Google Shape;762;g15d4314ac6a_0_601: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5d4314ac6a_0_448: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5d4314ac6a_0_448: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771" name="Google Shape;771;g15d4314ac6a_0_448: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5d4314ac6a_0_610: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5d4314ac6a_0_610: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Thank you everyone</a:t>
            </a:r>
            <a:endParaRPr/>
          </a:p>
        </p:txBody>
      </p:sp>
      <p:sp>
        <p:nvSpPr>
          <p:cNvPr id="777" name="Google Shape;777;g15d4314ac6a_0_610: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d4314ac6a_0_44: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d4314ac6a_0_44: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However, after one month, the inventor had over 2 lakh bags of rice!</a:t>
            </a:r>
            <a:endParaRPr/>
          </a:p>
          <a:p>
            <a:pPr indent="0" lvl="0" marL="0" rtl="0" algn="l">
              <a:lnSpc>
                <a:spcPct val="115000"/>
              </a:lnSpc>
              <a:spcBef>
                <a:spcPts val="600"/>
              </a:spcBef>
              <a:spcAft>
                <a:spcPts val="0"/>
              </a:spcAft>
              <a:buClr>
                <a:schemeClr val="lt1"/>
              </a:buClr>
              <a:buSzPts val="1100"/>
              <a:buFont typeface="Arial"/>
              <a:buNone/>
            </a:pPr>
            <a:r>
              <a:rPr lang="en-US"/>
              <a:t>And I guess you all already know where I am going with this… right!</a:t>
            </a:r>
            <a:endParaRPr/>
          </a:p>
          <a:p>
            <a:pPr indent="0" lvl="0" marL="0" rtl="0" algn="l">
              <a:spcBef>
                <a:spcPts val="600"/>
              </a:spcBef>
              <a:spcAft>
                <a:spcPts val="0"/>
              </a:spcAft>
              <a:buNone/>
            </a:pPr>
            <a:r>
              <a:t/>
            </a:r>
            <a:endParaRPr/>
          </a:p>
        </p:txBody>
      </p:sp>
      <p:sp>
        <p:nvSpPr>
          <p:cNvPr id="343" name="Google Shape;343;g15d4314ac6a_0_44: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d4314ac6a_0_56: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d4314ac6a_0_56: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lt1"/>
              </a:buClr>
              <a:buSzPts val="1100"/>
              <a:buFont typeface="Arial"/>
              <a:buNone/>
            </a:pPr>
            <a:r>
              <a:rPr lang="en-US"/>
              <a:t>So after 64 days later, the inventor has a rice pile, the size of a mountain</a:t>
            </a:r>
            <a:endParaRPr/>
          </a:p>
          <a:p>
            <a:pPr indent="0" lvl="0" marL="0" rtl="0" algn="l">
              <a:spcBef>
                <a:spcPts val="600"/>
              </a:spcBef>
              <a:spcAft>
                <a:spcPts val="0"/>
              </a:spcAft>
              <a:buNone/>
            </a:pPr>
            <a:r>
              <a:t/>
            </a:r>
            <a:endParaRPr/>
          </a:p>
        </p:txBody>
      </p:sp>
      <p:sp>
        <p:nvSpPr>
          <p:cNvPr id="354" name="Google Shape;354;g15d4314ac6a_0_56: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d4314ac6a_0_68: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d4314ac6a_0_68: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US"/>
              <a:t>And with the end of this short story, I would like to officially welcome you all to the 1st lecture of Qickstart.</a:t>
            </a:r>
            <a:endParaRPr/>
          </a:p>
        </p:txBody>
      </p:sp>
      <p:sp>
        <p:nvSpPr>
          <p:cNvPr id="365" name="Google Shape;365;g15d4314ac6a_0_68: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d4314ac6a_0_77:notes"/>
          <p:cNvSpPr/>
          <p:nvPr>
            <p:ph idx="2" type="sldImg"/>
          </p:nvPr>
        </p:nvSpPr>
        <p:spPr>
          <a:xfrm>
            <a:off x="1822450" y="228600"/>
            <a:ext cx="3213000" cy="18075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d4314ac6a_0_77:notes"/>
          <p:cNvSpPr txBox="1"/>
          <p:nvPr>
            <p:ph idx="1" type="body"/>
          </p:nvPr>
        </p:nvSpPr>
        <p:spPr>
          <a:xfrm>
            <a:off x="219456" y="2247900"/>
            <a:ext cx="6419100" cy="6159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rPr lang="en-US"/>
              <a:t>Why start a talk about quantum computing by telling you a story about rice?</a:t>
            </a:r>
            <a:endParaRPr/>
          </a:p>
          <a:p>
            <a:pPr indent="0" lvl="0" marL="0" rtl="0" algn="l">
              <a:lnSpc>
                <a:spcPct val="115000"/>
              </a:lnSpc>
              <a:spcBef>
                <a:spcPts val="600"/>
              </a:spcBef>
              <a:spcAft>
                <a:spcPts val="0"/>
              </a:spcAft>
              <a:buNone/>
            </a:pPr>
            <a:r>
              <a:rPr lang="en-US"/>
              <a:t>Strangely enough, both that story and quantum computing share some core principles. Some problems begin very simply, but as you scale them up, they get completely out of control. And the same goes with anything quantum. Things can easily get out of hand if not </a:t>
            </a:r>
            <a:r>
              <a:rPr lang="en-US"/>
              <a:t>properly</a:t>
            </a:r>
            <a:r>
              <a:rPr lang="en-US"/>
              <a:t> dealt with. This does sound intimidating, BUT</a:t>
            </a:r>
            <a:endParaRPr/>
          </a:p>
          <a:p>
            <a:pPr indent="0" lvl="0" marL="0" rtl="0" algn="l">
              <a:lnSpc>
                <a:spcPct val="115000"/>
              </a:lnSpc>
              <a:spcBef>
                <a:spcPts val="600"/>
              </a:spcBef>
              <a:spcAft>
                <a:spcPts val="0"/>
              </a:spcAft>
              <a:buNone/>
            </a:pPr>
            <a:r>
              <a:rPr lang="en-US"/>
              <a:t>In the Qiskit Community, we believe anyone &amp; everyone can learn about quantum computing.</a:t>
            </a:r>
            <a:endParaRPr/>
          </a:p>
          <a:p>
            <a:pPr indent="0" lvl="0" marL="0" rtl="0" algn="l">
              <a:lnSpc>
                <a:spcPct val="115000"/>
              </a:lnSpc>
              <a:spcBef>
                <a:spcPts val="600"/>
              </a:spcBef>
              <a:spcAft>
                <a:spcPts val="0"/>
              </a:spcAft>
              <a:buClr>
                <a:schemeClr val="lt1"/>
              </a:buClr>
              <a:buSzPts val="1100"/>
              <a:buFont typeface="Arial"/>
              <a:buNone/>
            </a:pPr>
            <a:r>
              <a:rPr lang="en-US"/>
              <a:t>So I would kindly request everyone to please throw away any </a:t>
            </a:r>
            <a:r>
              <a:rPr lang="en-US"/>
              <a:t>preconceived</a:t>
            </a:r>
            <a:r>
              <a:rPr lang="en-US"/>
              <a:t> notions you have about quantum, </a:t>
            </a:r>
            <a:r>
              <a:rPr lang="en-US"/>
              <a:t>because</a:t>
            </a:r>
            <a:r>
              <a:rPr lang="en-US"/>
              <a:t> believe me, this is going to be way more easy and way more fun than you would have expected!</a:t>
            </a:r>
            <a:endParaRPr/>
          </a:p>
          <a:p>
            <a:pPr indent="0" lvl="0" marL="0" rtl="0" algn="l">
              <a:spcBef>
                <a:spcPts val="600"/>
              </a:spcBef>
              <a:spcAft>
                <a:spcPts val="0"/>
              </a:spcAft>
              <a:buNone/>
            </a:pPr>
            <a:r>
              <a:t/>
            </a:r>
            <a:endParaRPr/>
          </a:p>
        </p:txBody>
      </p:sp>
      <p:sp>
        <p:nvSpPr>
          <p:cNvPr id="375" name="Google Shape;375;g15d4314ac6a_0_77:notes"/>
          <p:cNvSpPr txBox="1"/>
          <p:nvPr>
            <p:ph idx="12" type="sldNum"/>
          </p:nvPr>
        </p:nvSpPr>
        <p:spPr>
          <a:xfrm>
            <a:off x="219456" y="8705088"/>
            <a:ext cx="338400" cy="2286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line)">
  <p:cSld name="Cover (3 line)">
    <p:bg>
      <p:bgPr>
        <a:solidFill>
          <a:srgbClr val="171717"/>
        </a:solidFill>
      </p:bgPr>
    </p:bg>
    <p:spTree>
      <p:nvGrpSpPr>
        <p:cNvPr id="57" name="Shape 57"/>
        <p:cNvGrpSpPr/>
        <p:nvPr/>
      </p:nvGrpSpPr>
      <p:grpSpPr>
        <a:xfrm>
          <a:off x="0" y="0"/>
          <a:ext cx="0" cy="0"/>
          <a:chOff x="0" y="0"/>
          <a:chExt cx="0" cy="0"/>
        </a:xfrm>
      </p:grpSpPr>
      <p:sp>
        <p:nvSpPr>
          <p:cNvPr id="58" name="Google Shape;58;p25"/>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00"/>
              <a:buFont typeface="IBM Plex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type="title"/>
          </p:nvPr>
        </p:nvSpPr>
        <p:spPr>
          <a:xfrm>
            <a:off x="210312" y="201168"/>
            <a:ext cx="4142232" cy="145463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25"/>
          <p:cNvSpPr txBox="1"/>
          <p:nvPr>
            <p:ph idx="1" type="body"/>
          </p:nvPr>
        </p:nvSpPr>
        <p:spPr>
          <a:xfrm>
            <a:off x="216662" y="1754892"/>
            <a:ext cx="4135463" cy="24733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1" name="Google Shape;61;p25"/>
          <p:cNvSpPr txBox="1"/>
          <p:nvPr>
            <p:ph idx="2" type="body"/>
          </p:nvPr>
        </p:nvSpPr>
        <p:spPr>
          <a:xfrm>
            <a:off x="216661" y="2021302"/>
            <a:ext cx="4131973" cy="25139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62" name="Google Shape;62;p25"/>
          <p:cNvCxnSpPr/>
          <p:nvPr/>
        </p:nvCxnSpPr>
        <p:spPr>
          <a:xfrm>
            <a:off x="235892" y="1535662"/>
            <a:ext cx="548574" cy="0"/>
          </a:xfrm>
          <a:prstGeom prst="straightConnector1">
            <a:avLst/>
          </a:prstGeom>
          <a:noFill/>
          <a:ln cap="rnd" cmpd="sng" w="25400">
            <a:solidFill>
              <a:schemeClr val="accent2"/>
            </a:solidFill>
            <a:prstDash val="solid"/>
            <a:round/>
            <a:headEnd len="sm" w="sm" type="none"/>
            <a:tailEnd len="sm" w="sm" type="none"/>
          </a:ln>
        </p:spPr>
      </p:cxnSp>
      <p:pic>
        <p:nvPicPr>
          <p:cNvPr id="63" name="Google Shape;63;p25"/>
          <p:cNvPicPr preferRelativeResize="0"/>
          <p:nvPr/>
        </p:nvPicPr>
        <p:blipFill rotWithShape="1">
          <a:blip r:embed="rId2">
            <a:alphaModFix/>
          </a:blip>
          <a:srcRect b="0" l="0" r="0" t="0"/>
          <a:stretch/>
        </p:blipFill>
        <p:spPr>
          <a:xfrm>
            <a:off x="7789333" y="4659672"/>
            <a:ext cx="1126000" cy="3508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footer)">
  <p:cSld name="Title / divider (footer)">
    <p:bg>
      <p:bgPr>
        <a:solidFill>
          <a:schemeClr val="lt2"/>
        </a:solidFill>
      </p:bgPr>
    </p:bg>
    <p:spTree>
      <p:nvGrpSpPr>
        <p:cNvPr id="107" name="Shape 107"/>
        <p:cNvGrpSpPr/>
        <p:nvPr/>
      </p:nvGrpSpPr>
      <p:grpSpPr>
        <a:xfrm>
          <a:off x="0" y="0"/>
          <a:ext cx="0" cy="0"/>
          <a:chOff x="0" y="0"/>
          <a:chExt cx="0" cy="0"/>
        </a:xfrm>
      </p:grpSpPr>
      <p:sp>
        <p:nvSpPr>
          <p:cNvPr id="108" name="Google Shape;108;p34"/>
          <p:cNvSpPr txBox="1"/>
          <p:nvPr>
            <p:ph type="title"/>
          </p:nvPr>
        </p:nvSpPr>
        <p:spPr>
          <a:xfrm>
            <a:off x="210312" y="201167"/>
            <a:ext cx="4142232" cy="145463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9" name="Google Shape;109;p3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p34"/>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11" name="Google Shape;111;p34"/>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lg text">
  <p:cSld name="Xlg text">
    <p:bg>
      <p:bgPr>
        <a:solidFill>
          <a:schemeClr val="lt2"/>
        </a:solidFill>
      </p:bgPr>
    </p:bg>
    <p:spTree>
      <p:nvGrpSpPr>
        <p:cNvPr id="112" name="Shape 112"/>
        <p:cNvGrpSpPr/>
        <p:nvPr/>
      </p:nvGrpSpPr>
      <p:grpSpPr>
        <a:xfrm>
          <a:off x="0" y="0"/>
          <a:ext cx="0" cy="0"/>
          <a:chOff x="0" y="0"/>
          <a:chExt cx="0" cy="0"/>
        </a:xfrm>
      </p:grpSpPr>
      <p:sp>
        <p:nvSpPr>
          <p:cNvPr id="113" name="Google Shape;113;p35"/>
          <p:cNvSpPr txBox="1"/>
          <p:nvPr>
            <p:ph type="title"/>
          </p:nvPr>
        </p:nvSpPr>
        <p:spPr>
          <a:xfrm>
            <a:off x="137160" y="91440"/>
            <a:ext cx="6949440" cy="4404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b="0" i="0" sz="9200">
                <a:solidFill>
                  <a:schemeClr val="accent2"/>
                </a:solidFill>
                <a:latin typeface="IBM Plex Sans SemiBold"/>
                <a:ea typeface="IBM Plex Sans SemiBold"/>
                <a:cs typeface="IBM Plex Sans SemiBold"/>
                <a:sym typeface="IBM Plex Sans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4" name="Google Shape;114;p3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35"/>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16" name="Google Shape;116;p35"/>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lg text / fact + image">
  <p:cSld name="Xlg text / fact + image">
    <p:spTree>
      <p:nvGrpSpPr>
        <p:cNvPr id="117" name="Shape 117"/>
        <p:cNvGrpSpPr/>
        <p:nvPr/>
      </p:nvGrpSpPr>
      <p:grpSpPr>
        <a:xfrm>
          <a:off x="0" y="0"/>
          <a:ext cx="0" cy="0"/>
          <a:chOff x="0" y="0"/>
          <a:chExt cx="0" cy="0"/>
        </a:xfrm>
      </p:grpSpPr>
      <p:sp>
        <p:nvSpPr>
          <p:cNvPr id="118" name="Google Shape;118;p36"/>
          <p:cNvSpPr txBox="1"/>
          <p:nvPr>
            <p:ph idx="1" type="body"/>
          </p:nvPr>
        </p:nvSpPr>
        <p:spPr>
          <a:xfrm>
            <a:off x="155448" y="1155627"/>
            <a:ext cx="4206240" cy="3361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8280"/>
              <a:buNone/>
              <a:defRPr b="0" i="0" sz="9200">
                <a:solidFill>
                  <a:schemeClr val="accent2"/>
                </a:solidFill>
                <a:latin typeface="IBM Plex Sans SemiBold"/>
                <a:ea typeface="IBM Plex Sans SemiBold"/>
                <a:cs typeface="IBM Plex Sans SemiBold"/>
                <a:sym typeface="IBM Plex Sans SemiBold"/>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9" name="Google Shape;119;p36"/>
          <p:cNvSpPr/>
          <p:nvPr>
            <p:ph idx="2" type="pic"/>
          </p:nvPr>
        </p:nvSpPr>
        <p:spPr>
          <a:xfrm>
            <a:off x="4572000" y="0"/>
            <a:ext cx="4572000" cy="5143500"/>
          </a:xfrm>
          <a:prstGeom prst="rect">
            <a:avLst/>
          </a:prstGeom>
          <a:noFill/>
          <a:ln>
            <a:noFill/>
          </a:ln>
        </p:spPr>
      </p:sp>
      <p:sp>
        <p:nvSpPr>
          <p:cNvPr id="120" name="Google Shape;120;p3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36"/>
          <p:cNvSpPr txBox="1"/>
          <p:nvPr>
            <p:ph idx="3" type="body"/>
          </p:nvPr>
        </p:nvSpPr>
        <p:spPr>
          <a:xfrm>
            <a:off x="219456" y="173736"/>
            <a:ext cx="3794760" cy="8595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800"/>
              <a:buNone/>
              <a:defRPr sz="2000"/>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22" name="Google Shape;122;p36"/>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23" name="Google Shape;123;p36"/>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p:cSld name="1_Quote">
    <p:spTree>
      <p:nvGrpSpPr>
        <p:cNvPr id="124" name="Shape 124"/>
        <p:cNvGrpSpPr/>
        <p:nvPr/>
      </p:nvGrpSpPr>
      <p:grpSpPr>
        <a:xfrm>
          <a:off x="0" y="0"/>
          <a:ext cx="0" cy="0"/>
          <a:chOff x="0" y="0"/>
          <a:chExt cx="0" cy="0"/>
        </a:xfrm>
      </p:grpSpPr>
      <p:sp>
        <p:nvSpPr>
          <p:cNvPr id="125" name="Google Shape;125;p37"/>
          <p:cNvSpPr txBox="1"/>
          <p:nvPr>
            <p:ph type="title"/>
          </p:nvPr>
        </p:nvSpPr>
        <p:spPr>
          <a:xfrm>
            <a:off x="73152" y="201169"/>
            <a:ext cx="5562535" cy="17292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6" name="Google Shape;126;p3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37"/>
          <p:cNvSpPr txBox="1"/>
          <p:nvPr>
            <p:ph idx="1" type="body"/>
          </p:nvPr>
        </p:nvSpPr>
        <p:spPr>
          <a:xfrm>
            <a:off x="219456" y="1947672"/>
            <a:ext cx="4123944" cy="2468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a:solidFill>
                  <a:schemeClr val="dk2"/>
                </a:solidFill>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8" name="Google Shape;128;p37"/>
          <p:cNvSpPr txBox="1"/>
          <p:nvPr>
            <p:ph idx="2" type="body"/>
          </p:nvPr>
        </p:nvSpPr>
        <p:spPr>
          <a:xfrm>
            <a:off x="219456" y="2203704"/>
            <a:ext cx="4123944" cy="2468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b="0" i="1">
                <a:solidFill>
                  <a:schemeClr val="dk2"/>
                </a:solidFill>
                <a:latin typeface="IBM Plex Sans"/>
                <a:ea typeface="IBM Plex Sans"/>
                <a:cs typeface="IBM Plex Sans"/>
                <a:sym typeface="IBM Plex Sans"/>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29" name="Google Shape;129;p37"/>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30" name="Google Shape;130;p37"/>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width image ">
  <p:cSld name="Title + full width image ">
    <p:spTree>
      <p:nvGrpSpPr>
        <p:cNvPr id="131" name="Shape 131"/>
        <p:cNvGrpSpPr/>
        <p:nvPr/>
      </p:nvGrpSpPr>
      <p:grpSpPr>
        <a:xfrm>
          <a:off x="0" y="0"/>
          <a:ext cx="0" cy="0"/>
          <a:chOff x="0" y="0"/>
          <a:chExt cx="0" cy="0"/>
        </a:xfrm>
      </p:grpSpPr>
      <p:sp>
        <p:nvSpPr>
          <p:cNvPr id="132" name="Google Shape;132;p3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38"/>
          <p:cNvSpPr/>
          <p:nvPr>
            <p:ph idx="2" type="pic"/>
          </p:nvPr>
        </p:nvSpPr>
        <p:spPr>
          <a:xfrm>
            <a:off x="0" y="1276350"/>
            <a:ext cx="9144001" cy="3867150"/>
          </a:xfrm>
          <a:prstGeom prst="rect">
            <a:avLst/>
          </a:prstGeom>
          <a:noFill/>
          <a:ln>
            <a:noFill/>
          </a:ln>
        </p:spPr>
      </p:sp>
      <p:sp>
        <p:nvSpPr>
          <p:cNvPr id="134" name="Google Shape;134;p38"/>
          <p:cNvSpPr txBox="1"/>
          <p:nvPr>
            <p:ph idx="1" type="body"/>
          </p:nvPr>
        </p:nvSpPr>
        <p:spPr>
          <a:xfrm>
            <a:off x="219456" y="173736"/>
            <a:ext cx="4142232" cy="80467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800"/>
              <a:buNone/>
              <a:defRPr sz="2000"/>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35" name="Google Shape;135;p38"/>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36" name="Google Shape;136;p38"/>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right">
  <p:cSld name="Title + content right">
    <p:spTree>
      <p:nvGrpSpPr>
        <p:cNvPr id="137" name="Shape 137"/>
        <p:cNvGrpSpPr/>
        <p:nvPr/>
      </p:nvGrpSpPr>
      <p:grpSpPr>
        <a:xfrm>
          <a:off x="0" y="0"/>
          <a:ext cx="0" cy="0"/>
          <a:chOff x="0" y="0"/>
          <a:chExt cx="0" cy="0"/>
        </a:xfrm>
      </p:grpSpPr>
      <p:sp>
        <p:nvSpPr>
          <p:cNvPr id="138" name="Google Shape;138;p39"/>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9" name="Google Shape;139;p39"/>
          <p:cNvSpPr txBox="1"/>
          <p:nvPr>
            <p:ph idx="1" type="body"/>
          </p:nvPr>
        </p:nvSpPr>
        <p:spPr>
          <a:xfrm>
            <a:off x="4791456" y="201168"/>
            <a:ext cx="4123944" cy="42946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 name="Google Shape;140;p3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39"/>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4 - 3/4)">
  <p:cSld name="Title + 2 columns (1/4 - 3/4)">
    <p:spTree>
      <p:nvGrpSpPr>
        <p:cNvPr id="142" name="Shape 142"/>
        <p:cNvGrpSpPr/>
        <p:nvPr/>
      </p:nvGrpSpPr>
      <p:grpSpPr>
        <a:xfrm>
          <a:off x="0" y="0"/>
          <a:ext cx="0" cy="0"/>
          <a:chOff x="0" y="0"/>
          <a:chExt cx="0" cy="0"/>
        </a:xfrm>
      </p:grpSpPr>
      <p:sp>
        <p:nvSpPr>
          <p:cNvPr id="143" name="Google Shape;143;p40"/>
          <p:cNvSpPr txBox="1"/>
          <p:nvPr>
            <p:ph type="title"/>
          </p:nvPr>
        </p:nvSpPr>
        <p:spPr>
          <a:xfrm>
            <a:off x="210312" y="201168"/>
            <a:ext cx="6419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4" name="Google Shape;144;p40"/>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5" name="Google Shape;145;p40"/>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40"/>
          <p:cNvSpPr txBox="1"/>
          <p:nvPr>
            <p:ph idx="2" type="body"/>
          </p:nvPr>
        </p:nvSpPr>
        <p:spPr>
          <a:xfrm>
            <a:off x="2505456" y="1243584"/>
            <a:ext cx="6400800"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47" name="Google Shape;147;p40"/>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48" name="Google Shape;148;p40"/>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1/4 - 1/2)">
  <p:cSld name="Title + 3 columns (1/4 - 1/2)">
    <p:spTree>
      <p:nvGrpSpPr>
        <p:cNvPr id="149" name="Shape 149"/>
        <p:cNvGrpSpPr/>
        <p:nvPr/>
      </p:nvGrpSpPr>
      <p:grpSpPr>
        <a:xfrm>
          <a:off x="0" y="0"/>
          <a:ext cx="0" cy="0"/>
          <a:chOff x="0" y="0"/>
          <a:chExt cx="0" cy="0"/>
        </a:xfrm>
      </p:grpSpPr>
      <p:sp>
        <p:nvSpPr>
          <p:cNvPr id="150" name="Google Shape;150;p41"/>
          <p:cNvSpPr txBox="1"/>
          <p:nvPr>
            <p:ph type="title"/>
          </p:nvPr>
        </p:nvSpPr>
        <p:spPr>
          <a:xfrm>
            <a:off x="210312" y="201168"/>
            <a:ext cx="6419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1" name="Google Shape;151;p41"/>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2" name="Google Shape;152;p41"/>
          <p:cNvSpPr txBox="1"/>
          <p:nvPr>
            <p:ph idx="2" type="body"/>
          </p:nvPr>
        </p:nvSpPr>
        <p:spPr>
          <a:xfrm>
            <a:off x="2505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3" name="Google Shape;153;p4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41"/>
          <p:cNvSpPr txBox="1"/>
          <p:nvPr>
            <p:ph idx="3" type="body"/>
          </p:nvPr>
        </p:nvSpPr>
        <p:spPr>
          <a:xfrm>
            <a:off x="4791456" y="1243584"/>
            <a:ext cx="4142232" cy="327964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sz="1400"/>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55" name="Google Shape;155;p41"/>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56" name="Google Shape;156;p41"/>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1/4)">
  <p:cSld name="Title + 4 columns (1/4)">
    <p:spTree>
      <p:nvGrpSpPr>
        <p:cNvPr id="157" name="Shape 157"/>
        <p:cNvGrpSpPr/>
        <p:nvPr/>
      </p:nvGrpSpPr>
      <p:grpSpPr>
        <a:xfrm>
          <a:off x="0" y="0"/>
          <a:ext cx="0" cy="0"/>
          <a:chOff x="0" y="0"/>
          <a:chExt cx="0" cy="0"/>
        </a:xfrm>
      </p:grpSpPr>
      <p:sp>
        <p:nvSpPr>
          <p:cNvPr id="158" name="Google Shape;158;p42"/>
          <p:cNvSpPr txBox="1"/>
          <p:nvPr>
            <p:ph type="title"/>
          </p:nvPr>
        </p:nvSpPr>
        <p:spPr>
          <a:xfrm>
            <a:off x="210312" y="201168"/>
            <a:ext cx="6419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9" name="Google Shape;159;p42"/>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0" name="Google Shape;160;p42"/>
          <p:cNvSpPr txBox="1"/>
          <p:nvPr>
            <p:ph idx="2" type="body"/>
          </p:nvPr>
        </p:nvSpPr>
        <p:spPr>
          <a:xfrm>
            <a:off x="2505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1" name="Google Shape;161;p42"/>
          <p:cNvSpPr txBox="1"/>
          <p:nvPr>
            <p:ph idx="3" type="body"/>
          </p:nvPr>
        </p:nvSpPr>
        <p:spPr>
          <a:xfrm>
            <a:off x="4791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2" name="Google Shape;162;p42"/>
          <p:cNvSpPr txBox="1"/>
          <p:nvPr>
            <p:ph idx="4" type="body"/>
          </p:nvPr>
        </p:nvSpPr>
        <p:spPr>
          <a:xfrm>
            <a:off x="7086600"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3" name="Google Shape;163;p42"/>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4" name="Google Shape;164;p42"/>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65" name="Google Shape;165;p42"/>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with numbers)">
  <p:cSld name="Title + 4 columns (with numbers)">
    <p:spTree>
      <p:nvGrpSpPr>
        <p:cNvPr id="166" name="Shape 166"/>
        <p:cNvGrpSpPr/>
        <p:nvPr/>
      </p:nvGrpSpPr>
      <p:grpSpPr>
        <a:xfrm>
          <a:off x="0" y="0"/>
          <a:ext cx="0" cy="0"/>
          <a:chOff x="0" y="0"/>
          <a:chExt cx="0" cy="0"/>
        </a:xfrm>
      </p:grpSpPr>
      <p:sp>
        <p:nvSpPr>
          <p:cNvPr id="167" name="Google Shape;167;p43"/>
          <p:cNvSpPr txBox="1"/>
          <p:nvPr>
            <p:ph type="title"/>
          </p:nvPr>
        </p:nvSpPr>
        <p:spPr>
          <a:xfrm>
            <a:off x="210312" y="201168"/>
            <a:ext cx="6876289"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8" name="Google Shape;168;p43"/>
          <p:cNvSpPr txBox="1"/>
          <p:nvPr>
            <p:ph idx="1" type="body"/>
          </p:nvPr>
        </p:nvSpPr>
        <p:spPr>
          <a:xfrm>
            <a:off x="219456" y="1929384"/>
            <a:ext cx="1837944" cy="23848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9" name="Google Shape;169;p43"/>
          <p:cNvSpPr txBox="1"/>
          <p:nvPr>
            <p:ph idx="2" type="body"/>
          </p:nvPr>
        </p:nvSpPr>
        <p:spPr>
          <a:xfrm>
            <a:off x="2500884" y="1930400"/>
            <a:ext cx="1837944" cy="238489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0" name="Google Shape;170;p43"/>
          <p:cNvSpPr txBox="1"/>
          <p:nvPr>
            <p:ph idx="3" type="body"/>
          </p:nvPr>
        </p:nvSpPr>
        <p:spPr>
          <a:xfrm>
            <a:off x="4791456" y="1929384"/>
            <a:ext cx="1837944" cy="23849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1" name="Google Shape;171;p43"/>
          <p:cNvSpPr txBox="1"/>
          <p:nvPr>
            <p:ph idx="4" type="body"/>
          </p:nvPr>
        </p:nvSpPr>
        <p:spPr>
          <a:xfrm>
            <a:off x="7086600" y="1930399"/>
            <a:ext cx="1837944" cy="23849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2" name="Google Shape;172;p43"/>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43"/>
          <p:cNvSpPr txBox="1"/>
          <p:nvPr>
            <p:ph idx="5" type="body"/>
          </p:nvPr>
        </p:nvSpPr>
        <p:spPr>
          <a:xfrm>
            <a:off x="228666" y="1289050"/>
            <a:ext cx="763296" cy="46071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2520"/>
              <a:buNone/>
              <a:defRPr b="1" sz="2800">
                <a:solidFill>
                  <a:schemeClr val="accen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4" name="Google Shape;174;p43"/>
          <p:cNvSpPr txBox="1"/>
          <p:nvPr>
            <p:ph idx="6" type="body"/>
          </p:nvPr>
        </p:nvSpPr>
        <p:spPr>
          <a:xfrm>
            <a:off x="2514666" y="1303009"/>
            <a:ext cx="763296" cy="46071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2520"/>
              <a:buNone/>
              <a:defRPr b="1" sz="2800">
                <a:solidFill>
                  <a:schemeClr val="accen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5" name="Google Shape;175;p43"/>
          <p:cNvSpPr txBox="1"/>
          <p:nvPr>
            <p:ph idx="7" type="body"/>
          </p:nvPr>
        </p:nvSpPr>
        <p:spPr>
          <a:xfrm>
            <a:off x="4800666" y="1303008"/>
            <a:ext cx="763296" cy="46071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2520"/>
              <a:buNone/>
              <a:defRPr b="1" sz="2800">
                <a:solidFill>
                  <a:schemeClr val="accen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6" name="Google Shape;176;p43"/>
          <p:cNvSpPr txBox="1"/>
          <p:nvPr>
            <p:ph idx="8" type="body"/>
          </p:nvPr>
        </p:nvSpPr>
        <p:spPr>
          <a:xfrm>
            <a:off x="7086600" y="1285916"/>
            <a:ext cx="763296" cy="46071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2520"/>
              <a:buNone/>
              <a:defRPr b="1" sz="2800">
                <a:solidFill>
                  <a:schemeClr val="accen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77" name="Google Shape;177;p43"/>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78" name="Google Shape;178;p43"/>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2 - 1/2)">
  <p:cSld name="Title + 2 columns (1/2 - 1/2)">
    <p:spTree>
      <p:nvGrpSpPr>
        <p:cNvPr id="64" name="Shape 64"/>
        <p:cNvGrpSpPr/>
        <p:nvPr/>
      </p:nvGrpSpPr>
      <p:grpSpPr>
        <a:xfrm>
          <a:off x="0" y="0"/>
          <a:ext cx="0" cy="0"/>
          <a:chOff x="0" y="0"/>
          <a:chExt cx="0" cy="0"/>
        </a:xfrm>
      </p:grpSpPr>
      <p:sp>
        <p:nvSpPr>
          <p:cNvPr id="65" name="Google Shape;65;p26"/>
          <p:cNvSpPr txBox="1"/>
          <p:nvPr>
            <p:ph type="title"/>
          </p:nvPr>
        </p:nvSpPr>
        <p:spPr>
          <a:xfrm>
            <a:off x="210311" y="201168"/>
            <a:ext cx="6437623"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6" name="Google Shape;66;p26"/>
          <p:cNvSpPr txBox="1"/>
          <p:nvPr>
            <p:ph idx="1" type="body"/>
          </p:nvPr>
        </p:nvSpPr>
        <p:spPr>
          <a:xfrm>
            <a:off x="4791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sz="1400"/>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 name="Google Shape;67;p26"/>
          <p:cNvSpPr txBox="1"/>
          <p:nvPr>
            <p:ph idx="2"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299720" lvl="4" marL="2286000" algn="l">
              <a:lnSpc>
                <a:spcPct val="110000"/>
              </a:lnSpc>
              <a:spcBef>
                <a:spcPts val="1100"/>
              </a:spcBef>
              <a:spcAft>
                <a:spcPts val="0"/>
              </a:spcAft>
              <a:buSzPts val="1120"/>
              <a:buChar char="»"/>
              <a:defRPr sz="1400">
                <a:solidFill>
                  <a:schemeClr val="lt1"/>
                </a:solidFill>
                <a:latin typeface="IBM Plex Sans"/>
                <a:ea typeface="IBM Plex Sans"/>
                <a:cs typeface="IBM Plex Sans"/>
                <a:sym typeface="IBM Plex Sans"/>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2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26"/>
          <p:cNvPicPr preferRelativeResize="0"/>
          <p:nvPr/>
        </p:nvPicPr>
        <p:blipFill rotWithShape="1">
          <a:blip r:embed="rId2">
            <a:alphaModFix/>
          </a:blip>
          <a:srcRect b="0" l="0" r="0" t="0"/>
          <a:stretch/>
        </p:blipFill>
        <p:spPr>
          <a:xfrm>
            <a:off x="7789333" y="129710"/>
            <a:ext cx="1126000" cy="350898"/>
          </a:xfrm>
          <a:prstGeom prst="rect">
            <a:avLst/>
          </a:prstGeom>
          <a:noFill/>
          <a:ln>
            <a:noFill/>
          </a:ln>
        </p:spPr>
      </p:pic>
      <p:sp>
        <p:nvSpPr>
          <p:cNvPr id="70" name="Google Shape;70;p26"/>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3/4 image/content">
  <p:cSld name="Small title + 3/4 image/content">
    <p:spTree>
      <p:nvGrpSpPr>
        <p:cNvPr id="179" name="Shape 179"/>
        <p:cNvGrpSpPr/>
        <p:nvPr/>
      </p:nvGrpSpPr>
      <p:grpSpPr>
        <a:xfrm>
          <a:off x="0" y="0"/>
          <a:ext cx="0" cy="0"/>
          <a:chOff x="0" y="0"/>
          <a:chExt cx="0" cy="0"/>
        </a:xfrm>
      </p:grpSpPr>
      <p:sp>
        <p:nvSpPr>
          <p:cNvPr id="180" name="Google Shape;180;p4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44"/>
          <p:cNvSpPr txBox="1"/>
          <p:nvPr>
            <p:ph idx="1" type="body"/>
          </p:nvPr>
        </p:nvSpPr>
        <p:spPr>
          <a:xfrm>
            <a:off x="2505456" y="201168"/>
            <a:ext cx="6400800" cy="43068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2" name="Google Shape;182;p44"/>
          <p:cNvSpPr txBox="1"/>
          <p:nvPr>
            <p:ph idx="2" type="body"/>
          </p:nvPr>
        </p:nvSpPr>
        <p:spPr>
          <a:xfrm>
            <a:off x="219456" y="201168"/>
            <a:ext cx="1828800" cy="237058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3" name="Google Shape;183;p44"/>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anel title + 4 column">
  <p:cSld name="Left panel title + 4 column">
    <p:bg>
      <p:bgPr>
        <a:solidFill>
          <a:schemeClr val="lt1"/>
        </a:solidFill>
      </p:bgPr>
    </p:bg>
    <p:spTree>
      <p:nvGrpSpPr>
        <p:cNvPr id="184" name="Shape 184"/>
        <p:cNvGrpSpPr/>
        <p:nvPr/>
      </p:nvGrpSpPr>
      <p:grpSpPr>
        <a:xfrm>
          <a:off x="0" y="0"/>
          <a:ext cx="0" cy="0"/>
          <a:chOff x="0" y="0"/>
          <a:chExt cx="0" cy="0"/>
        </a:xfrm>
      </p:grpSpPr>
      <p:sp>
        <p:nvSpPr>
          <p:cNvPr id="185" name="Google Shape;185;p45"/>
          <p:cNvSpPr/>
          <p:nvPr/>
        </p:nvSpPr>
        <p:spPr>
          <a:xfrm>
            <a:off x="2304535" y="0"/>
            <a:ext cx="6839465"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IBM Plex Sans"/>
              <a:ea typeface="IBM Plex Sans"/>
              <a:cs typeface="IBM Plex Sans"/>
              <a:sym typeface="IBM Plex Sans"/>
            </a:endParaRPr>
          </a:p>
        </p:txBody>
      </p:sp>
      <p:sp>
        <p:nvSpPr>
          <p:cNvPr id="186" name="Google Shape;186;p4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45"/>
          <p:cNvSpPr txBox="1"/>
          <p:nvPr>
            <p:ph idx="1" type="body"/>
          </p:nvPr>
        </p:nvSpPr>
        <p:spPr>
          <a:xfrm>
            <a:off x="4791456" y="1243584"/>
            <a:ext cx="1833373" cy="3195066"/>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1100"/>
              </a:spcBef>
              <a:spcAft>
                <a:spcPts val="0"/>
              </a:spcAft>
              <a:buSzPts val="990"/>
              <a:buNone/>
              <a:defRPr b="0" i="0" sz="1100">
                <a:solidFill>
                  <a:schemeClr val="dk1"/>
                </a:solidFill>
                <a:latin typeface="IBM Plex Sans"/>
                <a:ea typeface="IBM Plex Sans"/>
                <a:cs typeface="IBM Plex Sans"/>
                <a:sym typeface="IBM Plex Sans"/>
              </a:defRPr>
            </a:lvl1pPr>
            <a:lvl2pPr indent="-299719" lvl="1" marL="9144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indent="-299719" lvl="2" marL="13716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indent="-299719" lvl="3" marL="18288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indent="-299720" lvl="4" marL="22860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8" name="Google Shape;188;p45"/>
          <p:cNvSpPr txBox="1"/>
          <p:nvPr>
            <p:ph idx="2" type="body"/>
          </p:nvPr>
        </p:nvSpPr>
        <p:spPr>
          <a:xfrm>
            <a:off x="7086600" y="1243584"/>
            <a:ext cx="1833373" cy="318281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sz="1400">
                <a:solidFill>
                  <a:schemeClr val="accent2"/>
                </a:solidFill>
                <a:latin typeface="IBM Plex Sans"/>
                <a:ea typeface="IBM Plex Sans"/>
                <a:cs typeface="IBM Plex Sans"/>
                <a:sym typeface="IBM Plex Sans"/>
              </a:defRPr>
            </a:lvl1pPr>
            <a:lvl2pPr indent="-299719" lvl="1" marL="9144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indent="-299719" lvl="2" marL="13716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indent="-299719" lvl="3" marL="18288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indent="-299720" lvl="4" marL="22860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9" name="Google Shape;189;p45"/>
          <p:cNvSpPr txBox="1"/>
          <p:nvPr>
            <p:ph idx="3" type="body"/>
          </p:nvPr>
        </p:nvSpPr>
        <p:spPr>
          <a:xfrm>
            <a:off x="219456" y="173736"/>
            <a:ext cx="1892807" cy="84124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800"/>
              <a:buNone/>
              <a:defRPr sz="2000"/>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0" name="Google Shape;190;p45"/>
          <p:cNvSpPr txBox="1"/>
          <p:nvPr>
            <p:ph idx="4" type="body"/>
          </p:nvPr>
        </p:nvSpPr>
        <p:spPr>
          <a:xfrm>
            <a:off x="219456" y="1243584"/>
            <a:ext cx="1837944" cy="132816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1" name="Google Shape;191;p45"/>
          <p:cNvSpPr txBox="1"/>
          <p:nvPr>
            <p:ph idx="5" type="body"/>
          </p:nvPr>
        </p:nvSpPr>
        <p:spPr>
          <a:xfrm>
            <a:off x="2505456" y="1243584"/>
            <a:ext cx="1828800"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192" name="Google Shape;192;p45"/>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193" name="Google Shape;193;p45"/>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ft panel title + 4 column">
  <p:cSld name="1_Left panel title + 4 column">
    <p:bg>
      <p:bgPr>
        <a:solidFill>
          <a:schemeClr val="accent2"/>
        </a:solidFill>
      </p:bgPr>
    </p:bg>
    <p:spTree>
      <p:nvGrpSpPr>
        <p:cNvPr id="194" name="Shape 194"/>
        <p:cNvGrpSpPr/>
        <p:nvPr/>
      </p:nvGrpSpPr>
      <p:grpSpPr>
        <a:xfrm>
          <a:off x="0" y="0"/>
          <a:ext cx="0" cy="0"/>
          <a:chOff x="0" y="0"/>
          <a:chExt cx="0" cy="0"/>
        </a:xfrm>
      </p:grpSpPr>
      <p:sp>
        <p:nvSpPr>
          <p:cNvPr id="195" name="Google Shape;195;p46"/>
          <p:cNvSpPr/>
          <p:nvPr/>
        </p:nvSpPr>
        <p:spPr>
          <a:xfrm>
            <a:off x="2304535" y="0"/>
            <a:ext cx="6839465"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IBM Plex Sans"/>
              <a:ea typeface="IBM Plex Sans"/>
              <a:cs typeface="IBM Plex Sans"/>
              <a:sym typeface="IBM Plex Sans"/>
            </a:endParaRPr>
          </a:p>
        </p:txBody>
      </p:sp>
      <p:sp>
        <p:nvSpPr>
          <p:cNvPr id="196" name="Google Shape;196;p4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46"/>
          <p:cNvSpPr txBox="1"/>
          <p:nvPr>
            <p:ph idx="1" type="body"/>
          </p:nvPr>
        </p:nvSpPr>
        <p:spPr>
          <a:xfrm>
            <a:off x="4791456" y="1243584"/>
            <a:ext cx="1833373" cy="3195066"/>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1100"/>
              </a:spcBef>
              <a:spcAft>
                <a:spcPts val="0"/>
              </a:spcAft>
              <a:buSzPts val="990"/>
              <a:buNone/>
              <a:defRPr b="0" i="0" sz="1100">
                <a:solidFill>
                  <a:schemeClr val="dk1"/>
                </a:solidFill>
                <a:latin typeface="IBM Plex Sans"/>
                <a:ea typeface="IBM Plex Sans"/>
                <a:cs typeface="IBM Plex Sans"/>
                <a:sym typeface="IBM Plex Sans"/>
              </a:defRPr>
            </a:lvl1pPr>
            <a:lvl2pPr indent="-299719" lvl="1" marL="9144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indent="-299719" lvl="2" marL="13716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indent="-299719" lvl="3" marL="18288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indent="-299720" lvl="4" marL="22860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8" name="Google Shape;198;p46"/>
          <p:cNvSpPr txBox="1"/>
          <p:nvPr>
            <p:ph idx="2" type="body"/>
          </p:nvPr>
        </p:nvSpPr>
        <p:spPr>
          <a:xfrm>
            <a:off x="7086600" y="1243584"/>
            <a:ext cx="1833373" cy="318281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sz="1400">
                <a:solidFill>
                  <a:schemeClr val="accent2"/>
                </a:solidFill>
                <a:latin typeface="IBM Plex Sans"/>
                <a:ea typeface="IBM Plex Sans"/>
                <a:cs typeface="IBM Plex Sans"/>
                <a:sym typeface="IBM Plex Sans"/>
              </a:defRPr>
            </a:lvl1pPr>
            <a:lvl2pPr indent="-299719" lvl="1" marL="9144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indent="-299719" lvl="2" marL="13716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indent="-299719" lvl="3" marL="18288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indent="-299720" lvl="4" marL="228600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9" name="Google Shape;199;p46"/>
          <p:cNvSpPr txBox="1"/>
          <p:nvPr>
            <p:ph idx="3" type="body"/>
          </p:nvPr>
        </p:nvSpPr>
        <p:spPr>
          <a:xfrm>
            <a:off x="219456" y="173736"/>
            <a:ext cx="1892807" cy="84124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800"/>
              <a:buNone/>
              <a:defRPr sz="2000">
                <a:solidFill>
                  <a:schemeClr val="lt2"/>
                </a:solidFill>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0" name="Google Shape;200;p46"/>
          <p:cNvSpPr txBox="1"/>
          <p:nvPr>
            <p:ph idx="4" type="body"/>
          </p:nvPr>
        </p:nvSpPr>
        <p:spPr>
          <a:xfrm>
            <a:off x="219456" y="1243584"/>
            <a:ext cx="1837944" cy="132816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a:solidFill>
                  <a:schemeClr val="lt2"/>
                </a:solidFill>
              </a:defRPr>
            </a:lvl1pPr>
            <a:lvl2pPr indent="-228600" lvl="1" marL="914400" algn="l">
              <a:lnSpc>
                <a:spcPct val="110000"/>
              </a:lnSpc>
              <a:spcBef>
                <a:spcPts val="1100"/>
              </a:spcBef>
              <a:spcAft>
                <a:spcPts val="0"/>
              </a:spcAft>
              <a:buSzPts val="1120"/>
              <a:buNone/>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1" name="Google Shape;201;p46"/>
          <p:cNvSpPr txBox="1"/>
          <p:nvPr>
            <p:ph idx="5" type="body"/>
          </p:nvPr>
        </p:nvSpPr>
        <p:spPr>
          <a:xfrm>
            <a:off x="2505456" y="1243584"/>
            <a:ext cx="1828800"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202" name="Google Shape;202;p46"/>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03" name="Google Shape;203;p46"/>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anel title + image">
  <p:cSld name="Left panel title + image">
    <p:bg>
      <p:bgPr>
        <a:solidFill>
          <a:schemeClr val="lt1"/>
        </a:solidFill>
      </p:bgPr>
    </p:bg>
    <p:spTree>
      <p:nvGrpSpPr>
        <p:cNvPr id="204" name="Shape 204"/>
        <p:cNvGrpSpPr/>
        <p:nvPr/>
      </p:nvGrpSpPr>
      <p:grpSpPr>
        <a:xfrm>
          <a:off x="0" y="0"/>
          <a:ext cx="0" cy="0"/>
          <a:chOff x="0" y="0"/>
          <a:chExt cx="0" cy="0"/>
        </a:xfrm>
      </p:grpSpPr>
      <p:sp>
        <p:nvSpPr>
          <p:cNvPr id="205" name="Google Shape;205;p47"/>
          <p:cNvSpPr/>
          <p:nvPr/>
        </p:nvSpPr>
        <p:spPr>
          <a:xfrm>
            <a:off x="2304535" y="0"/>
            <a:ext cx="6839465" cy="51435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IBM Plex Sans"/>
              <a:ea typeface="IBM Plex Sans"/>
              <a:cs typeface="IBM Plex Sans"/>
              <a:sym typeface="IBM Plex Sans"/>
            </a:endParaRPr>
          </a:p>
        </p:txBody>
      </p:sp>
      <p:pic>
        <p:nvPicPr>
          <p:cNvPr id="206" name="Google Shape;206;p47"/>
          <p:cNvPicPr preferRelativeResize="0"/>
          <p:nvPr/>
        </p:nvPicPr>
        <p:blipFill rotWithShape="1">
          <a:blip r:embed="rId2">
            <a:alphaModFix/>
          </a:blip>
          <a:srcRect b="0" l="0" r="0" t="0"/>
          <a:stretch/>
        </p:blipFill>
        <p:spPr>
          <a:xfrm>
            <a:off x="7549414" y="0"/>
            <a:ext cx="1594586" cy="612648"/>
          </a:xfrm>
          <a:prstGeom prst="rect">
            <a:avLst/>
          </a:prstGeom>
          <a:noFill/>
          <a:ln>
            <a:noFill/>
          </a:ln>
        </p:spPr>
      </p:pic>
      <p:sp>
        <p:nvSpPr>
          <p:cNvPr id="207" name="Google Shape;207;p47"/>
          <p:cNvSpPr/>
          <p:nvPr>
            <p:ph idx="2" type="pic"/>
          </p:nvPr>
        </p:nvSpPr>
        <p:spPr>
          <a:xfrm>
            <a:off x="2286000" y="0"/>
            <a:ext cx="6858000" cy="5148072"/>
          </a:xfrm>
          <a:prstGeom prst="rect">
            <a:avLst/>
          </a:prstGeom>
          <a:solidFill>
            <a:schemeClr val="lt2"/>
          </a:solidFill>
          <a:ln>
            <a:noFill/>
          </a:ln>
        </p:spPr>
      </p:sp>
      <p:sp>
        <p:nvSpPr>
          <p:cNvPr id="208" name="Google Shape;208;p4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47"/>
          <p:cNvSpPr txBox="1"/>
          <p:nvPr>
            <p:ph idx="1" type="body"/>
          </p:nvPr>
        </p:nvSpPr>
        <p:spPr>
          <a:xfrm>
            <a:off x="219779" y="4327588"/>
            <a:ext cx="1865621" cy="1666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900"/>
              <a:buNone/>
              <a:defRPr b="0" i="1" sz="1000">
                <a:solidFill>
                  <a:schemeClr val="dk2"/>
                </a:solidFill>
                <a:latin typeface="IBM Plex Sans"/>
                <a:ea typeface="IBM Plex Sans"/>
                <a:cs typeface="IBM Plex Sans"/>
                <a:sym typeface="IBM Plex Sans"/>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0" name="Google Shape;210;p47"/>
          <p:cNvSpPr txBox="1"/>
          <p:nvPr>
            <p:ph idx="3" type="body"/>
          </p:nvPr>
        </p:nvSpPr>
        <p:spPr>
          <a:xfrm>
            <a:off x="219456" y="173736"/>
            <a:ext cx="1892807" cy="84124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800"/>
              <a:buNone/>
              <a:defRPr sz="2000"/>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1" name="Google Shape;211;p47"/>
          <p:cNvSpPr txBox="1"/>
          <p:nvPr>
            <p:ph idx="4" type="body"/>
          </p:nvPr>
        </p:nvSpPr>
        <p:spPr>
          <a:xfrm>
            <a:off x="219457" y="1243584"/>
            <a:ext cx="1837944" cy="132816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2" name="Google Shape;212;p47"/>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 (split background)">
  <p:cSld name="Title + 2 column (split background)">
    <p:bg>
      <p:bgPr>
        <a:solidFill>
          <a:schemeClr val="lt2"/>
        </a:solidFill>
      </p:bgPr>
    </p:bg>
    <p:spTree>
      <p:nvGrpSpPr>
        <p:cNvPr id="213" name="Shape 213"/>
        <p:cNvGrpSpPr/>
        <p:nvPr/>
      </p:nvGrpSpPr>
      <p:grpSpPr>
        <a:xfrm>
          <a:off x="0" y="0"/>
          <a:ext cx="0" cy="0"/>
          <a:chOff x="0" y="0"/>
          <a:chExt cx="0" cy="0"/>
        </a:xfrm>
      </p:grpSpPr>
      <p:sp>
        <p:nvSpPr>
          <p:cNvPr id="214" name="Google Shape;214;p48"/>
          <p:cNvSpPr/>
          <p:nvPr/>
        </p:nvSpPr>
        <p:spPr>
          <a:xfrm>
            <a:off x="4572000" y="0"/>
            <a:ext cx="4572000" cy="51435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IBM Plex Sans"/>
              <a:ea typeface="IBM Plex Sans"/>
              <a:cs typeface="IBM Plex Sans"/>
              <a:sym typeface="IBM Plex Sans"/>
            </a:endParaRPr>
          </a:p>
        </p:txBody>
      </p:sp>
      <p:sp>
        <p:nvSpPr>
          <p:cNvPr id="215" name="Google Shape;215;p48"/>
          <p:cNvSpPr txBox="1"/>
          <p:nvPr>
            <p:ph type="title"/>
          </p:nvPr>
        </p:nvSpPr>
        <p:spPr>
          <a:xfrm>
            <a:off x="210311" y="201168"/>
            <a:ext cx="4114735"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6" name="Google Shape;216;p48"/>
          <p:cNvSpPr txBox="1"/>
          <p:nvPr>
            <p:ph idx="1" type="body"/>
          </p:nvPr>
        </p:nvSpPr>
        <p:spPr>
          <a:xfrm>
            <a:off x="4791456" y="1243584"/>
            <a:ext cx="4142232" cy="327964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260"/>
              <a:buNone/>
              <a:defRPr sz="1400"/>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7" name="Google Shape;217;p48"/>
          <p:cNvSpPr txBox="1"/>
          <p:nvPr>
            <p:ph idx="2"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8" name="Google Shape;218;p4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48"/>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20" name="Google Shape;220;p48"/>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3 boxes">
  <p:cSld name="Title + 1 column + 3 boxes">
    <p:spTree>
      <p:nvGrpSpPr>
        <p:cNvPr id="221" name="Shape 221"/>
        <p:cNvGrpSpPr/>
        <p:nvPr/>
      </p:nvGrpSpPr>
      <p:grpSpPr>
        <a:xfrm>
          <a:off x="0" y="0"/>
          <a:ext cx="0" cy="0"/>
          <a:chOff x="0" y="0"/>
          <a:chExt cx="0" cy="0"/>
        </a:xfrm>
      </p:grpSpPr>
      <p:sp>
        <p:nvSpPr>
          <p:cNvPr id="222" name="Google Shape;222;p49"/>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3" name="Google Shape;223;p49"/>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4" name="Google Shape;224;p49"/>
          <p:cNvSpPr txBox="1"/>
          <p:nvPr>
            <p:ph idx="2" type="body"/>
          </p:nvPr>
        </p:nvSpPr>
        <p:spPr>
          <a:xfrm>
            <a:off x="4572000" y="0"/>
            <a:ext cx="2286000" cy="2571750"/>
          </a:xfrm>
          <a:prstGeom prst="rect">
            <a:avLst/>
          </a:prstGeom>
          <a:solidFill>
            <a:schemeClr val="accent3"/>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5" name="Google Shape;225;p49"/>
          <p:cNvSpPr txBox="1"/>
          <p:nvPr>
            <p:ph idx="3" type="body"/>
          </p:nvPr>
        </p:nvSpPr>
        <p:spPr>
          <a:xfrm>
            <a:off x="6858000" y="0"/>
            <a:ext cx="2286000" cy="2571750"/>
          </a:xfrm>
          <a:prstGeom prst="rect">
            <a:avLst/>
          </a:prstGeom>
          <a:solidFill>
            <a:schemeClr val="accent2"/>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6" name="Google Shape;226;p49"/>
          <p:cNvSpPr txBox="1"/>
          <p:nvPr>
            <p:ph idx="4" type="body"/>
          </p:nvPr>
        </p:nvSpPr>
        <p:spPr>
          <a:xfrm>
            <a:off x="4572000" y="2570163"/>
            <a:ext cx="4572000" cy="2573337"/>
          </a:xfrm>
          <a:prstGeom prst="rect">
            <a:avLst/>
          </a:prstGeom>
          <a:solidFill>
            <a:schemeClr val="accen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7" name="Google Shape;227;p4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lt2"/>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lt2"/>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lt2"/>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lt2"/>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lt2"/>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lt2"/>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lt2"/>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lt2"/>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lt2"/>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28" name="Google Shape;228;p49"/>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3 boxes gray">
  <p:cSld name="Title + 1 column + 3 boxes gray">
    <p:bg>
      <p:bgPr>
        <a:solidFill>
          <a:schemeClr val="lt2"/>
        </a:solidFill>
      </p:bgPr>
    </p:bg>
    <p:spTree>
      <p:nvGrpSpPr>
        <p:cNvPr id="229" name="Shape 229"/>
        <p:cNvGrpSpPr/>
        <p:nvPr/>
      </p:nvGrpSpPr>
      <p:grpSpPr>
        <a:xfrm>
          <a:off x="0" y="0"/>
          <a:ext cx="0" cy="0"/>
          <a:chOff x="0" y="0"/>
          <a:chExt cx="0" cy="0"/>
        </a:xfrm>
      </p:grpSpPr>
      <p:sp>
        <p:nvSpPr>
          <p:cNvPr id="230" name="Google Shape;230;p50"/>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1" name="Google Shape;231;p50"/>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2" name="Google Shape;232;p50"/>
          <p:cNvSpPr txBox="1"/>
          <p:nvPr>
            <p:ph idx="2" type="body"/>
          </p:nvPr>
        </p:nvSpPr>
        <p:spPr>
          <a:xfrm>
            <a:off x="4572000" y="0"/>
            <a:ext cx="2286000" cy="2571750"/>
          </a:xfrm>
          <a:prstGeom prst="rect">
            <a:avLst/>
          </a:prstGeom>
          <a:solidFill>
            <a:schemeClr val="l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3" name="Google Shape;233;p50"/>
          <p:cNvSpPr txBox="1"/>
          <p:nvPr>
            <p:ph idx="3" type="body"/>
          </p:nvPr>
        </p:nvSpPr>
        <p:spPr>
          <a:xfrm>
            <a:off x="6858000" y="0"/>
            <a:ext cx="2286000" cy="2571750"/>
          </a:xfrm>
          <a:prstGeom prst="rect">
            <a:avLst/>
          </a:prstGeom>
          <a:solidFill>
            <a:schemeClr val="accent5"/>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4" name="Google Shape;234;p50"/>
          <p:cNvSpPr txBox="1"/>
          <p:nvPr>
            <p:ph idx="4" type="body"/>
          </p:nvPr>
        </p:nvSpPr>
        <p:spPr>
          <a:xfrm>
            <a:off x="4572000" y="2570163"/>
            <a:ext cx="4572000" cy="2573337"/>
          </a:xfrm>
          <a:prstGeom prst="rect">
            <a:avLst/>
          </a:prstGeom>
          <a:solidFill>
            <a:schemeClr val="accent6"/>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5" name="Google Shape;235;p50"/>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lt2"/>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lt2"/>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lt2"/>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lt2"/>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lt2"/>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lt2"/>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lt2"/>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lt2"/>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lt2"/>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36" name="Google Shape;236;p50"/>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boxes (alt)">
  <p:cSld name="Title + 4 boxes (alt)">
    <p:bg>
      <p:bgPr>
        <a:solidFill>
          <a:schemeClr val="lt2"/>
        </a:solidFill>
      </p:bgPr>
    </p:bg>
    <p:spTree>
      <p:nvGrpSpPr>
        <p:cNvPr id="237" name="Shape 237"/>
        <p:cNvGrpSpPr/>
        <p:nvPr/>
      </p:nvGrpSpPr>
      <p:grpSpPr>
        <a:xfrm>
          <a:off x="0" y="0"/>
          <a:ext cx="0" cy="0"/>
          <a:chOff x="0" y="0"/>
          <a:chExt cx="0" cy="0"/>
        </a:xfrm>
      </p:grpSpPr>
      <p:sp>
        <p:nvSpPr>
          <p:cNvPr id="238" name="Google Shape;238;p51"/>
          <p:cNvSpPr txBox="1"/>
          <p:nvPr>
            <p:ph type="title"/>
          </p:nvPr>
        </p:nvSpPr>
        <p:spPr>
          <a:xfrm>
            <a:off x="0" y="-1"/>
            <a:ext cx="7086601" cy="2569463"/>
          </a:xfrm>
          <a:prstGeom prst="rect">
            <a:avLst/>
          </a:prstGeom>
          <a:noFill/>
          <a:ln>
            <a:noFill/>
          </a:ln>
        </p:spPr>
        <p:txBody>
          <a:bodyPr anchorCtr="0" anchor="t" bIns="228600" lIns="192000" spcFirstLastPara="1" rIns="228600" wrap="square" tIns="137150">
            <a:noAutofit/>
          </a:bodyPr>
          <a:lstStyle>
            <a:lvl1pPr lvl="0" algn="l">
              <a:lnSpc>
                <a:spcPct val="119047"/>
              </a:lnSpc>
              <a:spcBef>
                <a:spcPts val="0"/>
              </a:spcBef>
              <a:spcAft>
                <a:spcPts val="0"/>
              </a:spcAft>
              <a:buSzPts val="1400"/>
              <a:buNone/>
              <a:defRPr sz="4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9" name="Google Shape;239;p51"/>
          <p:cNvSpPr txBox="1"/>
          <p:nvPr>
            <p:ph idx="1" type="body"/>
          </p:nvPr>
        </p:nvSpPr>
        <p:spPr>
          <a:xfrm>
            <a:off x="0" y="2570163"/>
            <a:ext cx="2286000" cy="2573337"/>
          </a:xfrm>
          <a:prstGeom prst="rect">
            <a:avLst/>
          </a:prstGeom>
          <a:solidFill>
            <a:srgbClr val="D4BBFF"/>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0" name="Google Shape;240;p51"/>
          <p:cNvSpPr txBox="1"/>
          <p:nvPr>
            <p:ph idx="2" type="body"/>
          </p:nvPr>
        </p:nvSpPr>
        <p:spPr>
          <a:xfrm>
            <a:off x="2286001" y="2570163"/>
            <a:ext cx="2286000" cy="2573337"/>
          </a:xfrm>
          <a:prstGeom prst="rect">
            <a:avLst/>
          </a:prstGeom>
          <a:solidFill>
            <a:schemeClr val="accent3"/>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1" name="Google Shape;241;p51"/>
          <p:cNvSpPr txBox="1"/>
          <p:nvPr>
            <p:ph idx="3" type="body"/>
          </p:nvPr>
        </p:nvSpPr>
        <p:spPr>
          <a:xfrm>
            <a:off x="4572000" y="2570162"/>
            <a:ext cx="2286000" cy="2573338"/>
          </a:xfrm>
          <a:prstGeom prst="rect">
            <a:avLst/>
          </a:prstGeom>
          <a:solidFill>
            <a:schemeClr val="accent2"/>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2"/>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2" name="Google Shape;242;p51"/>
          <p:cNvSpPr txBox="1"/>
          <p:nvPr>
            <p:ph idx="4" type="body"/>
          </p:nvPr>
        </p:nvSpPr>
        <p:spPr>
          <a:xfrm>
            <a:off x="6858000" y="2570162"/>
            <a:ext cx="2286000" cy="2573338"/>
          </a:xfrm>
          <a:prstGeom prst="rect">
            <a:avLst/>
          </a:prstGeom>
          <a:solidFill>
            <a:schemeClr val="accen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3" name="Google Shape;243;p5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lt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lt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lt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lt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lt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lt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lt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lt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pic>
        <p:nvPicPr>
          <p:cNvPr id="244" name="Google Shape;244;p51"/>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45" name="Google Shape;245;p51"/>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boxes (alt) gray">
  <p:cSld name="Title + 4 boxes (alt) gray">
    <p:bg>
      <p:bgPr>
        <a:solidFill>
          <a:schemeClr val="lt2"/>
        </a:solidFill>
      </p:bgPr>
    </p:bg>
    <p:spTree>
      <p:nvGrpSpPr>
        <p:cNvPr id="246" name="Shape 246"/>
        <p:cNvGrpSpPr/>
        <p:nvPr/>
      </p:nvGrpSpPr>
      <p:grpSpPr>
        <a:xfrm>
          <a:off x="0" y="0"/>
          <a:ext cx="0" cy="0"/>
          <a:chOff x="0" y="0"/>
          <a:chExt cx="0" cy="0"/>
        </a:xfrm>
      </p:grpSpPr>
      <p:sp>
        <p:nvSpPr>
          <p:cNvPr id="247" name="Google Shape;247;p52"/>
          <p:cNvSpPr txBox="1"/>
          <p:nvPr>
            <p:ph type="title"/>
          </p:nvPr>
        </p:nvSpPr>
        <p:spPr>
          <a:xfrm>
            <a:off x="0" y="-1"/>
            <a:ext cx="7086601" cy="2569463"/>
          </a:xfrm>
          <a:prstGeom prst="rect">
            <a:avLst/>
          </a:prstGeom>
          <a:noFill/>
          <a:ln>
            <a:noFill/>
          </a:ln>
        </p:spPr>
        <p:txBody>
          <a:bodyPr anchorCtr="0" anchor="t" bIns="228600" lIns="192000" spcFirstLastPara="1" rIns="228600" wrap="square" tIns="137150">
            <a:noAutofit/>
          </a:bodyPr>
          <a:lstStyle>
            <a:lvl1pPr lvl="0" algn="l">
              <a:lnSpc>
                <a:spcPct val="119047"/>
              </a:lnSpc>
              <a:spcBef>
                <a:spcPts val="0"/>
              </a:spcBef>
              <a:spcAft>
                <a:spcPts val="0"/>
              </a:spcAft>
              <a:buSzPts val="1400"/>
              <a:buNone/>
              <a:defRPr sz="4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8" name="Google Shape;248;p52"/>
          <p:cNvSpPr txBox="1"/>
          <p:nvPr>
            <p:ph idx="1" type="body"/>
          </p:nvPr>
        </p:nvSpPr>
        <p:spPr>
          <a:xfrm>
            <a:off x="0" y="2570163"/>
            <a:ext cx="2286000" cy="2573337"/>
          </a:xfrm>
          <a:prstGeom prst="rect">
            <a:avLst/>
          </a:prstGeom>
          <a:solidFill>
            <a:schemeClr val="l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9" name="Google Shape;249;p52"/>
          <p:cNvSpPr txBox="1"/>
          <p:nvPr>
            <p:ph idx="2" type="body"/>
          </p:nvPr>
        </p:nvSpPr>
        <p:spPr>
          <a:xfrm>
            <a:off x="2286001" y="2570163"/>
            <a:ext cx="2286000" cy="2573337"/>
          </a:xfrm>
          <a:prstGeom prst="rect">
            <a:avLst/>
          </a:prstGeom>
          <a:solidFill>
            <a:schemeClr val="accent5"/>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0" name="Google Shape;250;p52"/>
          <p:cNvSpPr txBox="1"/>
          <p:nvPr>
            <p:ph idx="3" type="body"/>
          </p:nvPr>
        </p:nvSpPr>
        <p:spPr>
          <a:xfrm>
            <a:off x="4572000" y="2570162"/>
            <a:ext cx="2286000" cy="2573338"/>
          </a:xfrm>
          <a:prstGeom prst="rect">
            <a:avLst/>
          </a:prstGeom>
          <a:solidFill>
            <a:srgbClr val="C1C7CD"/>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1" name="Google Shape;251;p52"/>
          <p:cNvSpPr txBox="1"/>
          <p:nvPr>
            <p:ph idx="4" type="body"/>
          </p:nvPr>
        </p:nvSpPr>
        <p:spPr>
          <a:xfrm>
            <a:off x="6858000" y="2570162"/>
            <a:ext cx="2286000" cy="2573338"/>
          </a:xfrm>
          <a:prstGeom prst="rect">
            <a:avLst/>
          </a:prstGeom>
          <a:solidFill>
            <a:srgbClr val="A2A9B0"/>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2" name="Google Shape;252;p52"/>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pic>
        <p:nvPicPr>
          <p:cNvPr id="253" name="Google Shape;253;p52"/>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54" name="Google Shape;254;p52"/>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p:cSld name="3 boxes">
    <p:spTree>
      <p:nvGrpSpPr>
        <p:cNvPr id="255" name="Shape 255"/>
        <p:cNvGrpSpPr/>
        <p:nvPr/>
      </p:nvGrpSpPr>
      <p:grpSpPr>
        <a:xfrm>
          <a:off x="0" y="0"/>
          <a:ext cx="0" cy="0"/>
          <a:chOff x="0" y="0"/>
          <a:chExt cx="0" cy="0"/>
        </a:xfrm>
      </p:grpSpPr>
      <p:sp>
        <p:nvSpPr>
          <p:cNvPr id="256" name="Google Shape;256;p53"/>
          <p:cNvSpPr txBox="1"/>
          <p:nvPr>
            <p:ph idx="1" type="body"/>
          </p:nvPr>
        </p:nvSpPr>
        <p:spPr>
          <a:xfrm>
            <a:off x="0" y="0"/>
            <a:ext cx="3044952" cy="5148072"/>
          </a:xfrm>
          <a:prstGeom prst="rect">
            <a:avLst/>
          </a:prstGeom>
          <a:solidFill>
            <a:schemeClr val="l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Clr>
                <a:schemeClr val="dk1"/>
              </a:buClr>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7" name="Google Shape;257;p53"/>
          <p:cNvSpPr txBox="1"/>
          <p:nvPr>
            <p:ph idx="2" type="body"/>
          </p:nvPr>
        </p:nvSpPr>
        <p:spPr>
          <a:xfrm>
            <a:off x="3044951" y="0"/>
            <a:ext cx="3044952" cy="5148072"/>
          </a:xfrm>
          <a:prstGeom prst="rect">
            <a:avLst/>
          </a:prstGeom>
          <a:solidFill>
            <a:schemeClr val="accent3"/>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8" name="Google Shape;258;p53"/>
          <p:cNvSpPr txBox="1"/>
          <p:nvPr>
            <p:ph idx="3" type="body"/>
          </p:nvPr>
        </p:nvSpPr>
        <p:spPr>
          <a:xfrm>
            <a:off x="6090348" y="0"/>
            <a:ext cx="3044952" cy="5148072"/>
          </a:xfrm>
          <a:prstGeom prst="rect">
            <a:avLst/>
          </a:prstGeom>
          <a:solidFill>
            <a:schemeClr val="accent2"/>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9" name="Google Shape;259;p53"/>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p53"/>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71" name="Shape 71"/>
        <p:cNvGrpSpPr/>
        <p:nvPr/>
      </p:nvGrpSpPr>
      <p:grpSpPr>
        <a:xfrm>
          <a:off x="0" y="0"/>
          <a:ext cx="0" cy="0"/>
          <a:chOff x="0" y="0"/>
          <a:chExt cx="0" cy="0"/>
        </a:xfrm>
      </p:grpSpPr>
      <p:sp>
        <p:nvSpPr>
          <p:cNvPr id="72" name="Google Shape;72;p27"/>
          <p:cNvSpPr txBox="1"/>
          <p:nvPr>
            <p:ph type="title"/>
          </p:nvPr>
        </p:nvSpPr>
        <p:spPr>
          <a:xfrm>
            <a:off x="210311" y="201168"/>
            <a:ext cx="6437623"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27"/>
          <p:cNvSpPr txBox="1"/>
          <p:nvPr>
            <p:ph idx="1" type="body"/>
          </p:nvPr>
        </p:nvSpPr>
        <p:spPr>
          <a:xfrm>
            <a:off x="219456" y="1243584"/>
            <a:ext cx="8705269"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4" name="Google Shape;74;p2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27"/>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76" name="Google Shape;76;p27"/>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gray">
  <p:cSld name="3 boxes gray">
    <p:spTree>
      <p:nvGrpSpPr>
        <p:cNvPr id="261" name="Shape 261"/>
        <p:cNvGrpSpPr/>
        <p:nvPr/>
      </p:nvGrpSpPr>
      <p:grpSpPr>
        <a:xfrm>
          <a:off x="0" y="0"/>
          <a:ext cx="0" cy="0"/>
          <a:chOff x="0" y="0"/>
          <a:chExt cx="0" cy="0"/>
        </a:xfrm>
      </p:grpSpPr>
      <p:sp>
        <p:nvSpPr>
          <p:cNvPr id="262" name="Google Shape;262;p54"/>
          <p:cNvSpPr txBox="1"/>
          <p:nvPr>
            <p:ph idx="1" type="body"/>
          </p:nvPr>
        </p:nvSpPr>
        <p:spPr>
          <a:xfrm>
            <a:off x="0" y="0"/>
            <a:ext cx="3044952" cy="5148072"/>
          </a:xfrm>
          <a:prstGeom prst="rect">
            <a:avLst/>
          </a:prstGeom>
          <a:solidFill>
            <a:srgbClr val="FFFFFF"/>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Clr>
                <a:schemeClr val="dk1"/>
              </a:buClr>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3" name="Google Shape;263;p54"/>
          <p:cNvSpPr txBox="1"/>
          <p:nvPr>
            <p:ph idx="2" type="body"/>
          </p:nvPr>
        </p:nvSpPr>
        <p:spPr>
          <a:xfrm>
            <a:off x="3044951" y="0"/>
            <a:ext cx="3044952" cy="5148072"/>
          </a:xfrm>
          <a:prstGeom prst="rect">
            <a:avLst/>
          </a:prstGeom>
          <a:solidFill>
            <a:schemeClr val="lt1"/>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 name="Google Shape;264;p54"/>
          <p:cNvSpPr txBox="1"/>
          <p:nvPr>
            <p:ph idx="3" type="body"/>
          </p:nvPr>
        </p:nvSpPr>
        <p:spPr>
          <a:xfrm>
            <a:off x="6090348" y="0"/>
            <a:ext cx="3044952" cy="5148072"/>
          </a:xfrm>
          <a:prstGeom prst="rect">
            <a:avLst/>
          </a:prstGeom>
          <a:solidFill>
            <a:schemeClr val="accent5"/>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5" name="Google Shape;265;p5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p54"/>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67" name="Google Shape;267;p54"/>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oxes">
  <p:cSld name="4 boxes">
    <p:spTree>
      <p:nvGrpSpPr>
        <p:cNvPr id="268" name="Shape 268"/>
        <p:cNvGrpSpPr/>
        <p:nvPr/>
      </p:nvGrpSpPr>
      <p:grpSpPr>
        <a:xfrm>
          <a:off x="0" y="0"/>
          <a:ext cx="0" cy="0"/>
          <a:chOff x="0" y="0"/>
          <a:chExt cx="0" cy="0"/>
        </a:xfrm>
      </p:grpSpPr>
      <p:sp>
        <p:nvSpPr>
          <p:cNvPr id="269" name="Google Shape;269;p55"/>
          <p:cNvSpPr txBox="1"/>
          <p:nvPr>
            <p:ph idx="1" type="body"/>
          </p:nvPr>
        </p:nvSpPr>
        <p:spPr>
          <a:xfrm>
            <a:off x="0" y="0"/>
            <a:ext cx="2286000" cy="5148072"/>
          </a:xfrm>
          <a:prstGeom prst="rect">
            <a:avLst/>
          </a:prstGeom>
          <a:solidFill>
            <a:schemeClr val="l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Clr>
                <a:schemeClr val="dk1"/>
              </a:buClr>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0" name="Google Shape;270;p55"/>
          <p:cNvSpPr txBox="1"/>
          <p:nvPr>
            <p:ph idx="2" type="body"/>
          </p:nvPr>
        </p:nvSpPr>
        <p:spPr>
          <a:xfrm>
            <a:off x="2286000" y="0"/>
            <a:ext cx="2286000" cy="5148072"/>
          </a:xfrm>
          <a:prstGeom prst="rect">
            <a:avLst/>
          </a:prstGeom>
          <a:solidFill>
            <a:schemeClr val="accent3"/>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1" name="Google Shape;271;p55"/>
          <p:cNvSpPr txBox="1"/>
          <p:nvPr>
            <p:ph idx="3" type="body"/>
          </p:nvPr>
        </p:nvSpPr>
        <p:spPr>
          <a:xfrm>
            <a:off x="4572000" y="0"/>
            <a:ext cx="2286000" cy="5148072"/>
          </a:xfrm>
          <a:prstGeom prst="rect">
            <a:avLst/>
          </a:prstGeom>
          <a:solidFill>
            <a:schemeClr val="accent2"/>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2" name="Google Shape;272;p55"/>
          <p:cNvSpPr txBox="1"/>
          <p:nvPr>
            <p:ph idx="4" type="body"/>
          </p:nvPr>
        </p:nvSpPr>
        <p:spPr>
          <a:xfrm>
            <a:off x="6858000" y="0"/>
            <a:ext cx="2286000" cy="5148072"/>
          </a:xfrm>
          <a:prstGeom prst="rect">
            <a:avLst/>
          </a:prstGeom>
          <a:solidFill>
            <a:schemeClr val="accent1"/>
          </a:solidFill>
          <a:ln>
            <a:noFill/>
          </a:ln>
        </p:spPr>
        <p:txBody>
          <a:bodyPr anchorCtr="0" anchor="t" bIns="228600" lIns="219450" spcFirstLastPara="1" rIns="228600" wrap="square" tIns="201150">
            <a:noAutofit/>
          </a:bodyPr>
          <a:lstStyle>
            <a:lvl1pPr indent="-228600" lvl="0" marL="457200" algn="l">
              <a:lnSpc>
                <a:spcPct val="110000"/>
              </a:lnSpc>
              <a:spcBef>
                <a:spcPts val="1100"/>
              </a:spcBef>
              <a:spcAft>
                <a:spcPts val="0"/>
              </a:spcAft>
              <a:buSzPts val="1260"/>
              <a:buNone/>
              <a:defRPr>
                <a:solidFill>
                  <a:schemeClr val="lt2"/>
                </a:solidFill>
              </a:defRPr>
            </a:lvl1pPr>
            <a:lvl2pPr indent="-299719" lvl="1" marL="914400" algn="l">
              <a:lnSpc>
                <a:spcPct val="110000"/>
              </a:lnSpc>
              <a:spcBef>
                <a:spcPts val="1100"/>
              </a:spcBef>
              <a:spcAft>
                <a:spcPts val="0"/>
              </a:spcAft>
              <a:buClr>
                <a:schemeClr val="lt1"/>
              </a:buClr>
              <a:buSzPts val="1120"/>
              <a:buChar char="–"/>
              <a:defRPr>
                <a:solidFill>
                  <a:schemeClr val="lt2"/>
                </a:solidFill>
              </a:defRPr>
            </a:lvl2pPr>
            <a:lvl3pPr indent="-299719" lvl="2" marL="1371600" algn="l">
              <a:lnSpc>
                <a:spcPct val="110000"/>
              </a:lnSpc>
              <a:spcBef>
                <a:spcPts val="1100"/>
              </a:spcBef>
              <a:spcAft>
                <a:spcPts val="0"/>
              </a:spcAft>
              <a:buClr>
                <a:schemeClr val="lt1"/>
              </a:buClr>
              <a:buSzPts val="1120"/>
              <a:buChar char="•"/>
              <a:defRPr>
                <a:solidFill>
                  <a:schemeClr val="lt2"/>
                </a:solidFill>
              </a:defRPr>
            </a:lvl3pPr>
            <a:lvl4pPr indent="-299719" lvl="3" marL="1828800" algn="l">
              <a:lnSpc>
                <a:spcPct val="110000"/>
              </a:lnSpc>
              <a:spcBef>
                <a:spcPts val="1100"/>
              </a:spcBef>
              <a:spcAft>
                <a:spcPts val="0"/>
              </a:spcAft>
              <a:buClr>
                <a:schemeClr val="lt1"/>
              </a:buClr>
              <a:buSzPts val="1120"/>
              <a:buChar char="–"/>
              <a:defRPr>
                <a:solidFill>
                  <a:schemeClr val="lt2"/>
                </a:solidFill>
              </a:defRPr>
            </a:lvl4pPr>
            <a:lvl5pPr indent="-299720" lvl="4" marL="2286000" algn="l">
              <a:lnSpc>
                <a:spcPct val="110000"/>
              </a:lnSpc>
              <a:spcBef>
                <a:spcPts val="1100"/>
              </a:spcBef>
              <a:spcAft>
                <a:spcPts val="0"/>
              </a:spcAft>
              <a:buClr>
                <a:schemeClr val="lt1"/>
              </a:buClr>
              <a:buSzPts val="1120"/>
              <a:buChar char="»"/>
              <a:defRPr>
                <a:solidFill>
                  <a:schemeClr val="lt2"/>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3" name="Google Shape;273;p5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lt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lt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lt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lt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lt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lt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lt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lt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55"/>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oxes gray">
  <p:cSld name="4 boxes gray">
    <p:spTree>
      <p:nvGrpSpPr>
        <p:cNvPr id="275" name="Shape 275"/>
        <p:cNvGrpSpPr/>
        <p:nvPr/>
      </p:nvGrpSpPr>
      <p:grpSpPr>
        <a:xfrm>
          <a:off x="0" y="0"/>
          <a:ext cx="0" cy="0"/>
          <a:chOff x="0" y="0"/>
          <a:chExt cx="0" cy="0"/>
        </a:xfrm>
      </p:grpSpPr>
      <p:sp>
        <p:nvSpPr>
          <p:cNvPr id="276" name="Google Shape;276;p56"/>
          <p:cNvSpPr txBox="1"/>
          <p:nvPr>
            <p:ph idx="1" type="body"/>
          </p:nvPr>
        </p:nvSpPr>
        <p:spPr>
          <a:xfrm>
            <a:off x="0" y="0"/>
            <a:ext cx="2286000" cy="5148072"/>
          </a:xfrm>
          <a:prstGeom prst="rect">
            <a:avLst/>
          </a:prstGeom>
          <a:solidFill>
            <a:schemeClr val="lt2"/>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Clr>
                <a:schemeClr val="dk1"/>
              </a:buClr>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7" name="Google Shape;277;p56"/>
          <p:cNvSpPr txBox="1"/>
          <p:nvPr>
            <p:ph idx="2" type="body"/>
          </p:nvPr>
        </p:nvSpPr>
        <p:spPr>
          <a:xfrm>
            <a:off x="2286000" y="0"/>
            <a:ext cx="2286000" cy="5148072"/>
          </a:xfrm>
          <a:prstGeom prst="rect">
            <a:avLst/>
          </a:prstGeom>
          <a:solidFill>
            <a:schemeClr val="lt1"/>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8" name="Google Shape;278;p56"/>
          <p:cNvSpPr txBox="1"/>
          <p:nvPr>
            <p:ph idx="3" type="body"/>
          </p:nvPr>
        </p:nvSpPr>
        <p:spPr>
          <a:xfrm>
            <a:off x="4572000" y="0"/>
            <a:ext cx="2286000" cy="5148072"/>
          </a:xfrm>
          <a:prstGeom prst="rect">
            <a:avLst/>
          </a:prstGeom>
          <a:solidFill>
            <a:schemeClr val="accent5"/>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9" name="Google Shape;279;p56"/>
          <p:cNvSpPr txBox="1"/>
          <p:nvPr>
            <p:ph idx="4" type="body"/>
          </p:nvPr>
        </p:nvSpPr>
        <p:spPr>
          <a:xfrm>
            <a:off x="6858000" y="0"/>
            <a:ext cx="2286000" cy="5148072"/>
          </a:xfrm>
          <a:prstGeom prst="rect">
            <a:avLst/>
          </a:prstGeom>
          <a:solidFill>
            <a:srgbClr val="C1C7CD"/>
          </a:solidFill>
          <a:ln>
            <a:noFill/>
          </a:ln>
        </p:spPr>
        <p:txBody>
          <a:bodyPr anchorCtr="0" anchor="t" bIns="228600" lIns="219450" spcFirstLastPara="1" rIns="228600" wrap="square" tIns="1243575">
            <a:noAutofit/>
          </a:bodyPr>
          <a:lstStyle>
            <a:lvl1pPr indent="-228600" lvl="0" marL="457200" algn="l">
              <a:lnSpc>
                <a:spcPct val="110000"/>
              </a:lnSpc>
              <a:spcBef>
                <a:spcPts val="1100"/>
              </a:spcBef>
              <a:spcAft>
                <a:spcPts val="0"/>
              </a:spcAft>
              <a:buSzPts val="1260"/>
              <a:buNone/>
              <a:defRPr>
                <a:solidFill>
                  <a:schemeClr val="dk1"/>
                </a:solidFill>
              </a:defRPr>
            </a:lvl1pPr>
            <a:lvl2pPr indent="-299719" lvl="1" marL="914400" algn="l">
              <a:lnSpc>
                <a:spcPct val="110000"/>
              </a:lnSpc>
              <a:spcBef>
                <a:spcPts val="1100"/>
              </a:spcBef>
              <a:spcAft>
                <a:spcPts val="0"/>
              </a:spcAft>
              <a:buClr>
                <a:schemeClr val="dk1"/>
              </a:buClr>
              <a:buSzPts val="1120"/>
              <a:buChar char="–"/>
              <a:defRPr>
                <a:solidFill>
                  <a:schemeClr val="dk1"/>
                </a:solidFill>
              </a:defRPr>
            </a:lvl2pPr>
            <a:lvl3pPr indent="-299719" lvl="2" marL="1371600" algn="l">
              <a:lnSpc>
                <a:spcPct val="110000"/>
              </a:lnSpc>
              <a:spcBef>
                <a:spcPts val="1100"/>
              </a:spcBef>
              <a:spcAft>
                <a:spcPts val="0"/>
              </a:spcAft>
              <a:buClr>
                <a:schemeClr val="dk1"/>
              </a:buClr>
              <a:buSzPts val="1120"/>
              <a:buChar char="•"/>
              <a:defRPr>
                <a:solidFill>
                  <a:schemeClr val="dk1"/>
                </a:solidFill>
              </a:defRPr>
            </a:lvl3pPr>
            <a:lvl4pPr indent="-299719" lvl="3" marL="1828800" algn="l">
              <a:lnSpc>
                <a:spcPct val="110000"/>
              </a:lnSpc>
              <a:spcBef>
                <a:spcPts val="1100"/>
              </a:spcBef>
              <a:spcAft>
                <a:spcPts val="0"/>
              </a:spcAft>
              <a:buClr>
                <a:schemeClr val="dk1"/>
              </a:buClr>
              <a:buSzPts val="1120"/>
              <a:buChar char="–"/>
              <a:defRPr>
                <a:solidFill>
                  <a:schemeClr val="dk1"/>
                </a:solidFill>
              </a:defRPr>
            </a:lvl4pPr>
            <a:lvl5pPr indent="-299720" lvl="4" marL="2286000" algn="l">
              <a:lnSpc>
                <a:spcPct val="110000"/>
              </a:lnSpc>
              <a:spcBef>
                <a:spcPts val="1100"/>
              </a:spcBef>
              <a:spcAft>
                <a:spcPts val="0"/>
              </a:spcAft>
              <a:buClr>
                <a:schemeClr val="dk1"/>
              </a:buClr>
              <a:buSzPts val="1120"/>
              <a:buChar char="»"/>
              <a:defRPr>
                <a:solidFill>
                  <a:schemeClr val="dk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0" name="Google Shape;280;p5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pic>
        <p:nvPicPr>
          <p:cNvPr id="281" name="Google Shape;281;p56"/>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282" name="Google Shape;282;p56"/>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bg>
      <p:bgPr>
        <a:solidFill>
          <a:schemeClr val="lt2"/>
        </a:solidFill>
      </p:bgPr>
    </p:bg>
    <p:spTree>
      <p:nvGrpSpPr>
        <p:cNvPr id="283" name="Shape 283"/>
        <p:cNvGrpSpPr/>
        <p:nvPr/>
      </p:nvGrpSpPr>
      <p:grpSpPr>
        <a:xfrm>
          <a:off x="0" y="0"/>
          <a:ext cx="0" cy="0"/>
          <a:chOff x="0" y="0"/>
          <a:chExt cx="0" cy="0"/>
        </a:xfrm>
      </p:grpSpPr>
      <p:sp>
        <p:nvSpPr>
          <p:cNvPr id="284" name="Google Shape;284;p57"/>
          <p:cNvSpPr txBox="1"/>
          <p:nvPr>
            <p:ph type="title"/>
          </p:nvPr>
        </p:nvSpPr>
        <p:spPr>
          <a:xfrm>
            <a:off x="210312" y="201168"/>
            <a:ext cx="4133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85" name="Google Shape;285;p57"/>
          <p:cNvSpPr txBox="1"/>
          <p:nvPr>
            <p:ph idx="1" type="body"/>
          </p:nvPr>
        </p:nvSpPr>
        <p:spPr>
          <a:xfrm>
            <a:off x="219456" y="1261873"/>
            <a:ext cx="4123944" cy="130987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900"/>
              <a:buNone/>
              <a:defRPr sz="1000"/>
            </a:lvl1pPr>
            <a:lvl2pPr indent="-228600" lvl="1" marL="914400" algn="l">
              <a:lnSpc>
                <a:spcPct val="110000"/>
              </a:lnSpc>
              <a:spcBef>
                <a:spcPts val="0"/>
              </a:spcBef>
              <a:spcAft>
                <a:spcPts val="0"/>
              </a:spcAft>
              <a:buSzPts val="1120"/>
              <a:buNone/>
              <a:defRPr/>
            </a:lvl2pPr>
            <a:lvl3pPr indent="-228600" lvl="2" marL="1371600" algn="l">
              <a:lnSpc>
                <a:spcPct val="110000"/>
              </a:lnSpc>
              <a:spcBef>
                <a:spcPts val="1100"/>
              </a:spcBef>
              <a:spcAft>
                <a:spcPts val="0"/>
              </a:spcAft>
              <a:buSzPts val="1120"/>
              <a:buNone/>
              <a:defRPr/>
            </a:lvl3pPr>
            <a:lvl4pPr indent="-228600" lvl="3" marL="1828800" algn="l">
              <a:lnSpc>
                <a:spcPct val="110000"/>
              </a:lnSpc>
              <a:spcBef>
                <a:spcPts val="1100"/>
              </a:spcBef>
              <a:spcAft>
                <a:spcPts val="0"/>
              </a:spcAft>
              <a:buSzPts val="1120"/>
              <a:buNone/>
              <a:defRPr/>
            </a:lvl4pPr>
            <a:lvl5pPr indent="-228600" lvl="4" marL="2286000" algn="l">
              <a:lnSpc>
                <a:spcPct val="110000"/>
              </a:lnSpc>
              <a:spcBef>
                <a:spcPts val="1100"/>
              </a:spcBef>
              <a:spcAft>
                <a:spcPts val="0"/>
              </a:spcAft>
              <a:buSzPts val="1120"/>
              <a:buNone/>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6" name="Google Shape;286;p57"/>
          <p:cNvSpPr txBox="1"/>
          <p:nvPr>
            <p:ph idx="2" type="body"/>
          </p:nvPr>
        </p:nvSpPr>
        <p:spPr>
          <a:xfrm>
            <a:off x="223658" y="3205697"/>
            <a:ext cx="6405743" cy="130987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300"/>
              </a:spcBef>
              <a:spcAft>
                <a:spcPts val="0"/>
              </a:spcAft>
              <a:buSzPts val="540"/>
              <a:buNone/>
              <a:defRPr sz="600"/>
            </a:lvl1pPr>
            <a:lvl2pPr indent="-259080" lvl="1" marL="914400" algn="l">
              <a:lnSpc>
                <a:spcPct val="110000"/>
              </a:lnSpc>
              <a:spcBef>
                <a:spcPts val="1100"/>
              </a:spcBef>
              <a:spcAft>
                <a:spcPts val="0"/>
              </a:spcAft>
              <a:buSzPts val="480"/>
              <a:buChar char="–"/>
              <a:defRPr sz="600"/>
            </a:lvl2pPr>
            <a:lvl3pPr indent="-259080" lvl="2" marL="1371600" algn="l">
              <a:lnSpc>
                <a:spcPct val="110000"/>
              </a:lnSpc>
              <a:spcBef>
                <a:spcPts val="1100"/>
              </a:spcBef>
              <a:spcAft>
                <a:spcPts val="0"/>
              </a:spcAft>
              <a:buSzPts val="480"/>
              <a:buChar char="•"/>
              <a:defRPr sz="600"/>
            </a:lvl3pPr>
            <a:lvl4pPr indent="-259080" lvl="3" marL="1828800" algn="l">
              <a:lnSpc>
                <a:spcPct val="110000"/>
              </a:lnSpc>
              <a:spcBef>
                <a:spcPts val="1100"/>
              </a:spcBef>
              <a:spcAft>
                <a:spcPts val="0"/>
              </a:spcAft>
              <a:buSzPts val="480"/>
              <a:buChar char="–"/>
              <a:defRPr sz="600"/>
            </a:lvl4pPr>
            <a:lvl5pPr indent="-259079" lvl="4" marL="2286000" algn="l">
              <a:lnSpc>
                <a:spcPct val="110000"/>
              </a:lnSpc>
              <a:spcBef>
                <a:spcPts val="1100"/>
              </a:spcBef>
              <a:spcAft>
                <a:spcPts val="0"/>
              </a:spcAft>
              <a:buSzPts val="480"/>
              <a:buChar char="»"/>
              <a:defRPr sz="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7" name="Google Shape;287;p5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57"/>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BM sign off">
  <p:cSld name="1_IBM sign off">
    <p:bg>
      <p:bgPr>
        <a:solidFill>
          <a:schemeClr val="lt1"/>
        </a:solidFill>
      </p:bgPr>
    </p:bg>
    <p:spTree>
      <p:nvGrpSpPr>
        <p:cNvPr id="289" name="Shape 289"/>
        <p:cNvGrpSpPr/>
        <p:nvPr/>
      </p:nvGrpSpPr>
      <p:grpSpPr>
        <a:xfrm>
          <a:off x="0" y="0"/>
          <a:ext cx="0" cy="0"/>
          <a:chOff x="0" y="0"/>
          <a:chExt cx="0" cy="0"/>
        </a:xfrm>
      </p:grpSpPr>
      <p:sp>
        <p:nvSpPr>
          <p:cNvPr id="290" name="Google Shape;290;p5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Qiskit logo" id="291" name="Google Shape;291;p58"/>
          <p:cNvPicPr preferRelativeResize="0"/>
          <p:nvPr/>
        </p:nvPicPr>
        <p:blipFill rotWithShape="1">
          <a:blip r:embed="rId2">
            <a:alphaModFix/>
          </a:blip>
          <a:srcRect b="0" l="0" r="0" t="0"/>
          <a:stretch/>
        </p:blipFill>
        <p:spPr>
          <a:xfrm>
            <a:off x="3706004" y="1707750"/>
            <a:ext cx="1729996" cy="1729996"/>
          </a:xfrm>
          <a:prstGeom prst="rect">
            <a:avLst/>
          </a:prstGeom>
          <a:noFill/>
          <a:ln>
            <a:noFill/>
          </a:ln>
        </p:spPr>
      </p:pic>
      <p:sp>
        <p:nvSpPr>
          <p:cNvPr id="292" name="Google Shape;292;p58"/>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 off">
  <p:cSld name="IBM sign off">
    <p:spTree>
      <p:nvGrpSpPr>
        <p:cNvPr id="293" name="Shape 293"/>
        <p:cNvGrpSpPr/>
        <p:nvPr/>
      </p:nvGrpSpPr>
      <p:grpSpPr>
        <a:xfrm>
          <a:off x="0" y="0"/>
          <a:ext cx="0" cy="0"/>
          <a:chOff x="0" y="0"/>
          <a:chExt cx="0" cy="0"/>
        </a:xfrm>
      </p:grpSpPr>
      <p:sp>
        <p:nvSpPr>
          <p:cNvPr id="294" name="Google Shape;294;p5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IBM 8-bar logo" id="295" name="Google Shape;295;p59"/>
          <p:cNvPicPr preferRelativeResize="0"/>
          <p:nvPr/>
        </p:nvPicPr>
        <p:blipFill rotWithShape="1">
          <a:blip r:embed="rId2">
            <a:alphaModFix/>
          </a:blip>
          <a:srcRect b="0" l="0" r="0" t="0"/>
          <a:stretch/>
        </p:blipFill>
        <p:spPr>
          <a:xfrm>
            <a:off x="3923196" y="2312885"/>
            <a:ext cx="1297608" cy="517732"/>
          </a:xfrm>
          <a:prstGeom prst="rect">
            <a:avLst/>
          </a:prstGeom>
          <a:noFill/>
          <a:ln>
            <a:noFill/>
          </a:ln>
        </p:spPr>
      </p:pic>
      <p:sp>
        <p:nvSpPr>
          <p:cNvPr id="296" name="Google Shape;296;p59"/>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p:cSld name="Blank (footer)">
    <p:bg>
      <p:bgPr>
        <a:solidFill>
          <a:schemeClr val="lt2"/>
        </a:solidFill>
      </p:bgPr>
    </p:bg>
    <p:spTree>
      <p:nvGrpSpPr>
        <p:cNvPr id="77" name="Shape 77"/>
        <p:cNvGrpSpPr/>
        <p:nvPr/>
      </p:nvGrpSpPr>
      <p:grpSpPr>
        <a:xfrm>
          <a:off x="0" y="0"/>
          <a:ext cx="0" cy="0"/>
          <a:chOff x="0" y="0"/>
          <a:chExt cx="0" cy="0"/>
        </a:xfrm>
      </p:grpSpPr>
      <p:sp>
        <p:nvSpPr>
          <p:cNvPr id="78" name="Google Shape;78;p28"/>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28"/>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 + 1 column + image">
    <p:spTree>
      <p:nvGrpSpPr>
        <p:cNvPr id="81" name="Shape 81"/>
        <p:cNvGrpSpPr/>
        <p:nvPr/>
      </p:nvGrpSpPr>
      <p:grpSpPr>
        <a:xfrm>
          <a:off x="0" y="0"/>
          <a:ext cx="0" cy="0"/>
          <a:chOff x="0" y="0"/>
          <a:chExt cx="0" cy="0"/>
        </a:xfrm>
      </p:grpSpPr>
      <p:sp>
        <p:nvSpPr>
          <p:cNvPr id="82" name="Google Shape;82;p29"/>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3" name="Google Shape;83;p29"/>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29"/>
          <p:cNvSpPr/>
          <p:nvPr>
            <p:ph idx="2" type="pic"/>
          </p:nvPr>
        </p:nvSpPr>
        <p:spPr>
          <a:xfrm>
            <a:off x="4572000" y="0"/>
            <a:ext cx="4572000" cy="5143500"/>
          </a:xfrm>
          <a:prstGeom prst="rect">
            <a:avLst/>
          </a:prstGeom>
          <a:noFill/>
          <a:ln>
            <a:noFill/>
          </a:ln>
        </p:spPr>
      </p:sp>
      <p:sp>
        <p:nvSpPr>
          <p:cNvPr id="85" name="Google Shape;85;p2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29"/>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87" name="Google Shape;87;p29"/>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 + image">
  <p:cSld name="Title + 2 column + image">
    <p:spTree>
      <p:nvGrpSpPr>
        <p:cNvPr id="88" name="Shape 88"/>
        <p:cNvGrpSpPr/>
        <p:nvPr/>
      </p:nvGrpSpPr>
      <p:grpSpPr>
        <a:xfrm>
          <a:off x="0" y="0"/>
          <a:ext cx="0" cy="0"/>
          <a:chOff x="0" y="0"/>
          <a:chExt cx="0" cy="0"/>
        </a:xfrm>
      </p:grpSpPr>
      <p:sp>
        <p:nvSpPr>
          <p:cNvPr id="89" name="Google Shape;89;p30"/>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0" name="Google Shape;90;p30"/>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1" name="Google Shape;91;p30"/>
          <p:cNvSpPr/>
          <p:nvPr>
            <p:ph idx="2" type="pic"/>
          </p:nvPr>
        </p:nvSpPr>
        <p:spPr>
          <a:xfrm>
            <a:off x="4572000" y="0"/>
            <a:ext cx="4572000" cy="5143500"/>
          </a:xfrm>
          <a:prstGeom prst="rect">
            <a:avLst/>
          </a:prstGeom>
          <a:noFill/>
          <a:ln>
            <a:noFill/>
          </a:ln>
        </p:spPr>
      </p:sp>
      <p:sp>
        <p:nvSpPr>
          <p:cNvPr id="92" name="Google Shape;92;p30"/>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0"/>
          <p:cNvSpPr txBox="1"/>
          <p:nvPr>
            <p:ph idx="3" type="body"/>
          </p:nvPr>
        </p:nvSpPr>
        <p:spPr>
          <a:xfrm>
            <a:off x="2505456" y="1243584"/>
            <a:ext cx="1837943" cy="32552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id="94" name="Google Shape;94;p30"/>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
        <p:nvSpPr>
          <p:cNvPr id="95" name="Google Shape;95;p30"/>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line)">
  <p:cSld name="Cover (1 line)">
    <p:bg>
      <p:bgPr>
        <a:solidFill>
          <a:srgbClr val="171717"/>
        </a:solidFill>
      </p:bgPr>
    </p:bg>
    <p:spTree>
      <p:nvGrpSpPr>
        <p:cNvPr id="96" name="Shape 96"/>
        <p:cNvGrpSpPr/>
        <p:nvPr/>
      </p:nvGrpSpPr>
      <p:grpSpPr>
        <a:xfrm>
          <a:off x="0" y="0"/>
          <a:ext cx="0" cy="0"/>
          <a:chOff x="0" y="0"/>
          <a:chExt cx="0" cy="0"/>
        </a:xfrm>
      </p:grpSpPr>
      <p:sp>
        <p:nvSpPr>
          <p:cNvPr id="97" name="Google Shape;97;p31"/>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00"/>
              <a:buFont typeface="IBM Plex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1"/>
          <p:cNvSpPr txBox="1"/>
          <p:nvPr>
            <p:ph type="title"/>
          </p:nvPr>
        </p:nvSpPr>
        <p:spPr>
          <a:xfrm>
            <a:off x="210312" y="201170"/>
            <a:ext cx="4142232" cy="36360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9" name="Google Shape;99;p31"/>
          <p:cNvSpPr txBox="1"/>
          <p:nvPr>
            <p:ph idx="1" type="body"/>
          </p:nvPr>
        </p:nvSpPr>
        <p:spPr>
          <a:xfrm>
            <a:off x="216662" y="990317"/>
            <a:ext cx="4118013" cy="2512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0" name="Google Shape;100;p31"/>
          <p:cNvSpPr txBox="1"/>
          <p:nvPr>
            <p:ph idx="2" type="body"/>
          </p:nvPr>
        </p:nvSpPr>
        <p:spPr>
          <a:xfrm>
            <a:off x="216661" y="1256728"/>
            <a:ext cx="4118013" cy="25134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100"/>
              </a:spcBef>
              <a:spcAft>
                <a:spcPts val="0"/>
              </a:spcAft>
              <a:buSzPts val="1620"/>
              <a:buNone/>
              <a:defRPr/>
            </a:lvl1pPr>
            <a:lvl2pPr indent="-320040" lvl="1" marL="914400" algn="l">
              <a:lnSpc>
                <a:spcPct val="110000"/>
              </a:lnSpc>
              <a:spcBef>
                <a:spcPts val="1100"/>
              </a:spcBef>
              <a:spcAft>
                <a:spcPts val="0"/>
              </a:spcAft>
              <a:buSzPts val="1440"/>
              <a:buChar char="–"/>
              <a:defRPr/>
            </a:lvl2pPr>
            <a:lvl3pPr indent="-320039" lvl="2" marL="1371600" algn="l">
              <a:lnSpc>
                <a:spcPct val="110000"/>
              </a:lnSpc>
              <a:spcBef>
                <a:spcPts val="1100"/>
              </a:spcBef>
              <a:spcAft>
                <a:spcPts val="0"/>
              </a:spcAft>
              <a:buSzPts val="1440"/>
              <a:buChar char="•"/>
              <a:defRPr/>
            </a:lvl3pPr>
            <a:lvl4pPr indent="-320039" lvl="3" marL="1828800" algn="l">
              <a:lnSpc>
                <a:spcPct val="110000"/>
              </a:lnSpc>
              <a:spcBef>
                <a:spcPts val="1100"/>
              </a:spcBef>
              <a:spcAft>
                <a:spcPts val="0"/>
              </a:spcAft>
              <a:buSzPts val="1440"/>
              <a:buChar char="–"/>
              <a:defRPr/>
            </a:lvl4pPr>
            <a:lvl5pPr indent="-320039" lvl="4" marL="2286000" algn="l">
              <a:lnSpc>
                <a:spcPct val="110000"/>
              </a:lnSpc>
              <a:spcBef>
                <a:spcPts val="1100"/>
              </a:spcBef>
              <a:spcAft>
                <a:spcPts val="0"/>
              </a:spcAft>
              <a:buSzPts val="144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01" name="Google Shape;101;p31"/>
          <p:cNvCxnSpPr/>
          <p:nvPr/>
        </p:nvCxnSpPr>
        <p:spPr>
          <a:xfrm>
            <a:off x="235892" y="771088"/>
            <a:ext cx="548574" cy="0"/>
          </a:xfrm>
          <a:prstGeom prst="straightConnector1">
            <a:avLst/>
          </a:prstGeom>
          <a:noFill/>
          <a:ln cap="rnd" cmpd="sng" w="25400">
            <a:solidFill>
              <a:schemeClr val="accent2"/>
            </a:solidFill>
            <a:prstDash val="solid"/>
            <a:round/>
            <a:headEnd len="sm" w="sm" type="none"/>
            <a:tailEnd len="sm" w="sm" type="none"/>
          </a:ln>
        </p:spPr>
      </p:cxnSp>
      <p:pic>
        <p:nvPicPr>
          <p:cNvPr id="102" name="Google Shape;102;p31"/>
          <p:cNvPicPr preferRelativeResize="0"/>
          <p:nvPr/>
        </p:nvPicPr>
        <p:blipFill rotWithShape="1">
          <a:blip r:embed="rId2">
            <a:alphaModFix/>
          </a:blip>
          <a:srcRect b="0" l="0" r="0" t="0"/>
          <a:stretch/>
        </p:blipFill>
        <p:spPr>
          <a:xfrm>
            <a:off x="7789333" y="4659672"/>
            <a:ext cx="1126000" cy="3508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bg>
      <p:bgPr>
        <a:solidFill>
          <a:schemeClr val="lt2"/>
        </a:solidFill>
      </p:bgPr>
    </p:bg>
    <p:spTree>
      <p:nvGrpSpPr>
        <p:cNvPr id="103" name="Shape 10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no footer)">
  <p:cSld name="Title / divider (no footer)">
    <p:bg>
      <p:bgPr>
        <a:solidFill>
          <a:schemeClr val="lt2"/>
        </a:solidFill>
      </p:bgPr>
    </p:bg>
    <p:spTree>
      <p:nvGrpSpPr>
        <p:cNvPr id="104" name="Shape 104"/>
        <p:cNvGrpSpPr/>
        <p:nvPr/>
      </p:nvGrpSpPr>
      <p:grpSpPr>
        <a:xfrm>
          <a:off x="0" y="0"/>
          <a:ext cx="0" cy="0"/>
          <a:chOff x="0" y="0"/>
          <a:chExt cx="0" cy="0"/>
        </a:xfrm>
      </p:grpSpPr>
      <p:sp>
        <p:nvSpPr>
          <p:cNvPr id="105" name="Google Shape;105;p33"/>
          <p:cNvSpPr txBox="1"/>
          <p:nvPr>
            <p:ph type="title"/>
          </p:nvPr>
        </p:nvSpPr>
        <p:spPr>
          <a:xfrm>
            <a:off x="210312" y="201167"/>
            <a:ext cx="4142232" cy="145463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06" name="Google Shape;106;p33"/>
          <p:cNvPicPr preferRelativeResize="0"/>
          <p:nvPr/>
        </p:nvPicPr>
        <p:blipFill rotWithShape="1">
          <a:blip r:embed="rId2">
            <a:alphaModFix/>
          </a:blip>
          <a:srcRect b="0" l="0" r="0" t="0"/>
          <a:stretch/>
        </p:blipFill>
        <p:spPr>
          <a:xfrm>
            <a:off x="7789331" y="128929"/>
            <a:ext cx="1126001" cy="3508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 name="Shape 7"/>
        <p:cNvGrpSpPr/>
        <p:nvPr/>
      </p:nvGrpSpPr>
      <p:grpSpPr>
        <a:xfrm>
          <a:off x="0" y="0"/>
          <a:ext cx="0" cy="0"/>
          <a:chOff x="0" y="0"/>
          <a:chExt cx="0" cy="0"/>
        </a:xfrm>
      </p:grpSpPr>
      <p:sp>
        <p:nvSpPr>
          <p:cNvPr id="8" name="Google Shape;8;p24"/>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0" i="0" sz="2800" u="none" cap="none" strike="noStrike">
                <a:solidFill>
                  <a:schemeClr val="dk1"/>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1400"/>
              <a:buNone/>
              <a:defRPr b="0" i="0" sz="2220" u="none" cap="none" strike="noStrike">
                <a:solidFill>
                  <a:srgbClr val="191919"/>
                </a:solidFill>
                <a:latin typeface="Helvetica Neue Light"/>
                <a:ea typeface="Helvetica Neue Light"/>
                <a:cs typeface="Helvetica Neue Light"/>
                <a:sym typeface="Helvetica Neue Light"/>
              </a:defRPr>
            </a:lvl9pPr>
          </a:lstStyle>
          <a:p/>
        </p:txBody>
      </p:sp>
      <p:sp>
        <p:nvSpPr>
          <p:cNvPr id="9" name="Google Shape;9;p24"/>
          <p:cNvSpPr txBox="1"/>
          <p:nvPr>
            <p:ph idx="1" type="body"/>
          </p:nvPr>
        </p:nvSpPr>
        <p:spPr>
          <a:xfrm>
            <a:off x="4791456" y="201168"/>
            <a:ext cx="4123944" cy="4294632"/>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1100"/>
              </a:spcBef>
              <a:spcAft>
                <a:spcPts val="0"/>
              </a:spcAft>
              <a:buClr>
                <a:srgbClr val="161616"/>
              </a:buClr>
              <a:buSzPts val="1260"/>
              <a:buFont typeface="Arial"/>
              <a:buNone/>
              <a:defRPr b="0" i="0" sz="1400" u="none" cap="none" strike="noStrike">
                <a:solidFill>
                  <a:schemeClr val="dk1"/>
                </a:solidFill>
                <a:latin typeface="IBM Plex Sans"/>
                <a:ea typeface="IBM Plex Sans"/>
                <a:cs typeface="IBM Plex Sans"/>
                <a:sym typeface="IBM Plex Sans"/>
              </a:defRPr>
            </a:lvl1pPr>
            <a:lvl2pPr indent="-299719" lvl="1" marL="914400" marR="0" rtl="0" algn="l">
              <a:lnSpc>
                <a:spcPct val="110000"/>
              </a:lnSpc>
              <a:spcBef>
                <a:spcPts val="1100"/>
              </a:spcBef>
              <a:spcAft>
                <a:spcPts val="0"/>
              </a:spcAft>
              <a:buClr>
                <a:schemeClr val="dk1"/>
              </a:buClr>
              <a:buSzPts val="1120"/>
              <a:buFont typeface="NTR"/>
              <a:buChar char="–"/>
              <a:defRPr b="0" i="0" sz="1400" u="none" cap="none" strike="noStrike">
                <a:solidFill>
                  <a:schemeClr val="dk1"/>
                </a:solidFill>
                <a:latin typeface="IBM Plex Sans"/>
                <a:ea typeface="IBM Plex Sans"/>
                <a:cs typeface="IBM Plex Sans"/>
                <a:sym typeface="IBM Plex Sans"/>
              </a:defRPr>
            </a:lvl2pPr>
            <a:lvl3pPr indent="-299719" lvl="2" marL="1371600" marR="0" rtl="0" algn="l">
              <a:lnSpc>
                <a:spcPct val="110000"/>
              </a:lnSpc>
              <a:spcBef>
                <a:spcPts val="1100"/>
              </a:spcBef>
              <a:spcAft>
                <a:spcPts val="0"/>
              </a:spcAft>
              <a:buClr>
                <a:schemeClr val="dk1"/>
              </a:buClr>
              <a:buSzPts val="1120"/>
              <a:buFont typeface="Arial"/>
              <a:buChar char="•"/>
              <a:defRPr b="0" i="0" sz="1400" u="none" cap="none" strike="noStrike">
                <a:solidFill>
                  <a:schemeClr val="dk1"/>
                </a:solidFill>
                <a:latin typeface="IBM Plex Sans"/>
                <a:ea typeface="IBM Plex Sans"/>
                <a:cs typeface="IBM Plex Sans"/>
                <a:sym typeface="IBM Plex Sans"/>
              </a:defRPr>
            </a:lvl3pPr>
            <a:lvl4pPr indent="-299719" lvl="3" marL="1828800" marR="0" rtl="0" algn="l">
              <a:lnSpc>
                <a:spcPct val="110000"/>
              </a:lnSpc>
              <a:spcBef>
                <a:spcPts val="1100"/>
              </a:spcBef>
              <a:spcAft>
                <a:spcPts val="0"/>
              </a:spcAft>
              <a:buClr>
                <a:schemeClr val="dk1"/>
              </a:buClr>
              <a:buSzPts val="1120"/>
              <a:buFont typeface="Arial"/>
              <a:buChar char="–"/>
              <a:defRPr b="0" i="0" sz="1400" u="none" cap="none" strike="noStrike">
                <a:solidFill>
                  <a:schemeClr val="dk1"/>
                </a:solidFill>
                <a:latin typeface="IBM Plex Sans"/>
                <a:ea typeface="IBM Plex Sans"/>
                <a:cs typeface="IBM Plex Sans"/>
                <a:sym typeface="IBM Plex Sans"/>
              </a:defRPr>
            </a:lvl4pPr>
            <a:lvl5pPr indent="-299720" lvl="4" marL="2286000" marR="0" rtl="0" algn="l">
              <a:lnSpc>
                <a:spcPct val="110000"/>
              </a:lnSpc>
              <a:spcBef>
                <a:spcPts val="1100"/>
              </a:spcBef>
              <a:spcAft>
                <a:spcPts val="0"/>
              </a:spcAft>
              <a:buClr>
                <a:schemeClr val="dk1"/>
              </a:buClr>
              <a:buSzPts val="1120"/>
              <a:buFont typeface="Arial"/>
              <a:buChar char="»"/>
              <a:defRPr b="0" i="0" sz="1400" u="none" cap="none" strike="noStrike">
                <a:solidFill>
                  <a:schemeClr val="dk1"/>
                </a:solidFill>
                <a:latin typeface="IBM Plex Sans"/>
                <a:ea typeface="IBM Plex Sans"/>
                <a:cs typeface="IBM Plex Sans"/>
                <a:sym typeface="IBM Plex Sans"/>
              </a:defRPr>
            </a:lvl5pPr>
            <a:lvl6pPr indent="-309181" lvl="5" marL="2743200" marR="0" rtl="0" algn="l">
              <a:spcBef>
                <a:spcPts val="254"/>
              </a:spcBef>
              <a:spcAft>
                <a:spcPts val="0"/>
              </a:spcAft>
              <a:buClr>
                <a:schemeClr val="dk1"/>
              </a:buClr>
              <a:buSzPts val="1269"/>
              <a:buFont typeface="Arial"/>
              <a:buChar char="»"/>
              <a:defRPr b="0" i="0" sz="1269" u="none" cap="none" strike="noStrike">
                <a:solidFill>
                  <a:schemeClr val="dk1"/>
                </a:solidFill>
                <a:latin typeface="Arial"/>
                <a:ea typeface="Arial"/>
                <a:cs typeface="Arial"/>
                <a:sym typeface="Arial"/>
              </a:defRPr>
            </a:lvl6pPr>
            <a:lvl7pPr indent="-309181" lvl="6" marL="3200400" marR="0" rtl="0" algn="l">
              <a:spcBef>
                <a:spcPts val="254"/>
              </a:spcBef>
              <a:spcAft>
                <a:spcPts val="0"/>
              </a:spcAft>
              <a:buClr>
                <a:schemeClr val="dk1"/>
              </a:buClr>
              <a:buSzPts val="1269"/>
              <a:buFont typeface="Arial"/>
              <a:buChar char="»"/>
              <a:defRPr b="0" i="0" sz="1269" u="none" cap="none" strike="noStrike">
                <a:solidFill>
                  <a:schemeClr val="dk1"/>
                </a:solidFill>
                <a:latin typeface="Arial"/>
                <a:ea typeface="Arial"/>
                <a:cs typeface="Arial"/>
                <a:sym typeface="Arial"/>
              </a:defRPr>
            </a:lvl7pPr>
            <a:lvl8pPr indent="-309181" lvl="7" marL="3657600" marR="0" rtl="0" algn="l">
              <a:spcBef>
                <a:spcPts val="254"/>
              </a:spcBef>
              <a:spcAft>
                <a:spcPts val="0"/>
              </a:spcAft>
              <a:buClr>
                <a:schemeClr val="dk1"/>
              </a:buClr>
              <a:buSzPts val="1269"/>
              <a:buFont typeface="Arial"/>
              <a:buChar char="»"/>
              <a:defRPr b="0" i="0" sz="1269" u="none" cap="none" strike="noStrike">
                <a:solidFill>
                  <a:schemeClr val="dk1"/>
                </a:solidFill>
                <a:latin typeface="Arial"/>
                <a:ea typeface="Arial"/>
                <a:cs typeface="Arial"/>
                <a:sym typeface="Arial"/>
              </a:defRPr>
            </a:lvl8pPr>
            <a:lvl9pPr indent="-309181" lvl="8" marL="4114800" marR="0" rtl="0" algn="l">
              <a:spcBef>
                <a:spcPts val="254"/>
              </a:spcBef>
              <a:spcAft>
                <a:spcPts val="0"/>
              </a:spcAft>
              <a:buClr>
                <a:schemeClr val="dk1"/>
              </a:buClr>
              <a:buSzPts val="1269"/>
              <a:buFont typeface="Arial"/>
              <a:buChar char="»"/>
              <a:defRPr b="0" i="0" sz="1269" u="none" cap="none" strike="noStrike">
                <a:solidFill>
                  <a:schemeClr val="dk1"/>
                </a:solidFill>
                <a:latin typeface="Arial"/>
                <a:ea typeface="Arial"/>
                <a:cs typeface="Arial"/>
                <a:sym typeface="Arial"/>
              </a:defRPr>
            </a:lvl9pPr>
          </a:lstStyle>
          <a:p/>
        </p:txBody>
      </p:sp>
      <p:sp>
        <p:nvSpPr>
          <p:cNvPr id="10" name="Google Shape;10;p24"/>
          <p:cNvSpPr txBox="1"/>
          <p:nvPr>
            <p:ph idx="11" type="ftr"/>
          </p:nvPr>
        </p:nvSpPr>
        <p:spPr>
          <a:xfrm>
            <a:off x="228666" y="4787900"/>
            <a:ext cx="4114735" cy="166687"/>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600"/>
              <a:buFont typeface="IBM Plex Sans"/>
              <a:buNone/>
              <a:defRPr b="0" i="0" sz="600" u="none" cap="none" strike="noStrike">
                <a:solidFill>
                  <a:schemeClr val="dk1"/>
                </a:solidFill>
                <a:latin typeface="IBM Plex Sans"/>
                <a:ea typeface="IBM Plex Sans"/>
                <a:cs typeface="IBM Plex Sans"/>
                <a:sym typeface="IBM Plex Sans"/>
              </a:defRPr>
            </a:lvl1pPr>
            <a:lvl2pPr lvl="1"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1400"/>
              <a:buNone/>
              <a:defRPr b="0" i="0" sz="1350" u="none" cap="none" strike="noStrike">
                <a:solidFill>
                  <a:schemeClr val="lt1"/>
                </a:solidFill>
                <a:latin typeface="IBM Plex Sans"/>
                <a:ea typeface="IBM Plex Sans"/>
                <a:cs typeface="IBM Plex Sans"/>
                <a:sym typeface="IBM Plex Sans"/>
              </a:defRPr>
            </a:lvl9pPr>
          </a:lstStyle>
          <a:p/>
        </p:txBody>
      </p:sp>
      <p:sp>
        <p:nvSpPr>
          <p:cNvPr id="11" name="Google Shape;11;p2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marR="0" rt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marR="0" rt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marR="0" rt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marR="0" rt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marR="0" rt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marR="0" rt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marR="0" rt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marR="0" rt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grpSp>
        <p:nvGrpSpPr>
          <p:cNvPr descr="Outside edge tick marks for alignment" id="12" name="Google Shape;12;p24"/>
          <p:cNvGrpSpPr/>
          <p:nvPr/>
        </p:nvGrpSpPr>
        <p:grpSpPr>
          <a:xfrm>
            <a:off x="-110110" y="-110490"/>
            <a:ext cx="9364220" cy="5364480"/>
            <a:chOff x="-109730" y="-110490"/>
            <a:chExt cx="9364220" cy="5364480"/>
          </a:xfrm>
        </p:grpSpPr>
        <p:grpSp>
          <p:nvGrpSpPr>
            <p:cNvPr id="13" name="Google Shape;13;p24"/>
            <p:cNvGrpSpPr/>
            <p:nvPr/>
          </p:nvGrpSpPr>
          <p:grpSpPr>
            <a:xfrm>
              <a:off x="228600" y="-110490"/>
              <a:ext cx="8686732" cy="91440"/>
              <a:chOff x="228600" y="-152400"/>
              <a:chExt cx="8686732" cy="152400"/>
            </a:xfrm>
          </p:grpSpPr>
          <p:cxnSp>
            <p:nvCxnSpPr>
              <p:cNvPr id="14" name="Google Shape;14;p24"/>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5" name="Google Shape;15;p24"/>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6" name="Google Shape;16;p24"/>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7" name="Google Shape;17;p24"/>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8" name="Google Shape;18;p24"/>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9" name="Google Shape;19;p24"/>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0" name="Google Shape;20;p24"/>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1" name="Google Shape;21;p24"/>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2" name="Google Shape;22;p24"/>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3" name="Google Shape;23;p24"/>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24" name="Google Shape;24;p24"/>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25" name="Google Shape;25;p24"/>
            <p:cNvGrpSpPr/>
            <p:nvPr/>
          </p:nvGrpSpPr>
          <p:grpSpPr>
            <a:xfrm>
              <a:off x="228600" y="5162550"/>
              <a:ext cx="8686732" cy="91440"/>
              <a:chOff x="228600" y="5143500"/>
              <a:chExt cx="8686732" cy="152400"/>
            </a:xfrm>
          </p:grpSpPr>
          <p:cxnSp>
            <p:nvCxnSpPr>
              <p:cNvPr id="26" name="Google Shape;26;p24"/>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7" name="Google Shape;27;p24"/>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8" name="Google Shape;28;p24"/>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29" name="Google Shape;29;p24"/>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0" name="Google Shape;30;p24"/>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1" name="Google Shape;31;p24"/>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2" name="Google Shape;32;p24"/>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 name="Google Shape;33;p24"/>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 name="Google Shape;34;p24"/>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5" name="Google Shape;35;p24"/>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6" name="Google Shape;36;p24"/>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37" name="Google Shape;37;p24"/>
            <p:cNvGrpSpPr/>
            <p:nvPr/>
          </p:nvGrpSpPr>
          <p:grpSpPr>
            <a:xfrm>
              <a:off x="-109730" y="237744"/>
              <a:ext cx="91440" cy="4664456"/>
              <a:chOff x="-109730" y="237744"/>
              <a:chExt cx="91440" cy="4664456"/>
            </a:xfrm>
          </p:grpSpPr>
          <p:cxnSp>
            <p:nvCxnSpPr>
              <p:cNvPr id="38" name="Google Shape;38;p24"/>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39" name="Google Shape;39;p24"/>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40" name="Google Shape;40;p24"/>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41" name="Google Shape;41;p24"/>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42" name="Google Shape;42;p24"/>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43" name="Google Shape;43;p24"/>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44" name="Google Shape;44;p24"/>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45" name="Google Shape;45;p24"/>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46" name="Google Shape;46;p24"/>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47" name="Google Shape;47;p24"/>
            <p:cNvGrpSpPr/>
            <p:nvPr/>
          </p:nvGrpSpPr>
          <p:grpSpPr>
            <a:xfrm>
              <a:off x="9163050" y="237744"/>
              <a:ext cx="91440" cy="4663440"/>
              <a:chOff x="-109730" y="231394"/>
              <a:chExt cx="91440" cy="4663440"/>
            </a:xfrm>
          </p:grpSpPr>
          <p:cxnSp>
            <p:nvCxnSpPr>
              <p:cNvPr id="48" name="Google Shape;48;p24"/>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49" name="Google Shape;49;p24"/>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50" name="Google Shape;50;p24"/>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51" name="Google Shape;51;p24"/>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52" name="Google Shape;52;p24"/>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53" name="Google Shape;53;p24"/>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54" name="Google Shape;54;p24"/>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55" name="Google Shape;55;p24"/>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56" name="Google Shape;56;p24"/>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6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hyperlink" Target="https://qisk.it/blocks" TargetMode="External"/><Relationship Id="rId4" Type="http://schemas.openxmlformats.org/officeDocument/2006/relationships/hyperlink" Target="https://qorsairs.github.io/Quaze" TargetMode="External"/><Relationship Id="rId5" Type="http://schemas.openxmlformats.org/officeDocument/2006/relationships/hyperlink" Target="https://quantumgames.aalto.fi/game-entangled-souls/" TargetMode="External"/><Relationship Id="rId6" Type="http://schemas.openxmlformats.org/officeDocument/2006/relationships/image" Target="../media/image63.png"/><Relationship Id="rId7" Type="http://schemas.openxmlformats.org/officeDocument/2006/relationships/image" Target="../media/image59.png"/><Relationship Id="rId8"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hyperlink" Target="http://www.youtube.com/watch?v=P5cGeDKOIP0" TargetMode="External"/><Relationship Id="rId4" Type="http://schemas.openxmlformats.org/officeDocument/2006/relationships/image" Target="../media/image6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5d4314ac6a_0_0"/>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d4314ac6a_0_86"/>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scale of quantum computing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5d4314ac6a_0_92"/>
          <p:cNvSpPr/>
          <p:nvPr>
            <p:ph idx="2" type="pic"/>
          </p:nvPr>
        </p:nvSpPr>
        <p:spPr>
          <a:xfrm>
            <a:off x="2286000" y="0"/>
            <a:ext cx="6858000" cy="5148000"/>
          </a:xfrm>
          <a:prstGeom prst="rect">
            <a:avLst/>
          </a:prstGeom>
        </p:spPr>
      </p:sp>
      <p:sp>
        <p:nvSpPr>
          <p:cNvPr id="391" name="Google Shape;391;g15d4314ac6a_0_92"/>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2" name="Google Shape;392;g15d4314ac6a_0_92"/>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93" name="Google Shape;393;g15d4314ac6a_0_92"/>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How many ways can I arrange a dinner party of 10 people?</a:t>
            </a:r>
            <a:endParaRPr/>
          </a:p>
        </p:txBody>
      </p:sp>
      <p:sp>
        <p:nvSpPr>
          <p:cNvPr id="394" name="Google Shape;394;g15d4314ac6a_0_92"/>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pic>
        <p:nvPicPr>
          <p:cNvPr id="395" name="Google Shape;395;g15d4314ac6a_0_92"/>
          <p:cNvPicPr preferRelativeResize="0"/>
          <p:nvPr/>
        </p:nvPicPr>
        <p:blipFill>
          <a:blip r:embed="rId3">
            <a:alphaModFix/>
          </a:blip>
          <a:stretch>
            <a:fillRect/>
          </a:stretch>
        </p:blipFill>
        <p:spPr>
          <a:xfrm>
            <a:off x="2286000" y="5575"/>
            <a:ext cx="68580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5d4314ac6a_0_113"/>
          <p:cNvSpPr/>
          <p:nvPr>
            <p:ph idx="2" type="pic"/>
          </p:nvPr>
        </p:nvSpPr>
        <p:spPr>
          <a:xfrm>
            <a:off x="2286000" y="0"/>
            <a:ext cx="6858000" cy="5148000"/>
          </a:xfrm>
          <a:prstGeom prst="rect">
            <a:avLst/>
          </a:prstGeom>
        </p:spPr>
      </p:sp>
      <p:sp>
        <p:nvSpPr>
          <p:cNvPr id="402" name="Google Shape;402;g15d4314ac6a_0_113"/>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g15d4314ac6a_0_113"/>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404" name="Google Shape;404;g15d4314ac6a_0_113"/>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5"/>
                </a:solidFill>
              </a:rPr>
              <a:t>How many ways can I arrange a dinner party of 10 people?</a:t>
            </a:r>
            <a:endParaRPr>
              <a:solidFill>
                <a:schemeClr val="accent5"/>
              </a:solidFill>
            </a:endParaRPr>
          </a:p>
        </p:txBody>
      </p:sp>
      <p:sp>
        <p:nvSpPr>
          <p:cNvPr id="405" name="Google Shape;405;g15d4314ac6a_0_113"/>
          <p:cNvSpPr txBox="1"/>
          <p:nvPr>
            <p:ph idx="4" type="body"/>
          </p:nvPr>
        </p:nvSpPr>
        <p:spPr>
          <a:xfrm>
            <a:off x="219457" y="2007222"/>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10 Factorial</a:t>
            </a:r>
            <a:br>
              <a:rPr lang="en-US"/>
            </a:br>
            <a:br>
              <a:rPr lang="en-US"/>
            </a:br>
            <a:r>
              <a:rPr lang="en-US"/>
              <a:t>(10 x 9 x 8 x 7 x 6 x 5 x 4 x 3 x 2 x 1)</a:t>
            </a:r>
            <a:endParaRPr/>
          </a:p>
        </p:txBody>
      </p:sp>
      <p:pic>
        <p:nvPicPr>
          <p:cNvPr id="406" name="Google Shape;406;g15d4314ac6a_0_113"/>
          <p:cNvPicPr preferRelativeResize="0"/>
          <p:nvPr/>
        </p:nvPicPr>
        <p:blipFill>
          <a:blip r:embed="rId3">
            <a:alphaModFix/>
          </a:blip>
          <a:stretch>
            <a:fillRect/>
          </a:stretch>
        </p:blipFill>
        <p:spPr>
          <a:xfrm>
            <a:off x="2286000" y="5575"/>
            <a:ext cx="685800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5d4314ac6a_0_124"/>
          <p:cNvSpPr/>
          <p:nvPr>
            <p:ph idx="2" type="pic"/>
          </p:nvPr>
        </p:nvSpPr>
        <p:spPr>
          <a:xfrm>
            <a:off x="2286000" y="0"/>
            <a:ext cx="6858000" cy="5148000"/>
          </a:xfrm>
          <a:prstGeom prst="rect">
            <a:avLst/>
          </a:prstGeom>
        </p:spPr>
      </p:sp>
      <p:sp>
        <p:nvSpPr>
          <p:cNvPr id="413" name="Google Shape;413;g15d4314ac6a_0_12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g15d4314ac6a_0_124"/>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5"/>
                </a:solidFill>
              </a:rPr>
              <a:t>How many ways can I arrange a dinner party of 10 people?</a:t>
            </a:r>
            <a:endParaRPr>
              <a:solidFill>
                <a:schemeClr val="accent5"/>
              </a:solidFill>
            </a:endParaRPr>
          </a:p>
        </p:txBody>
      </p:sp>
      <p:sp>
        <p:nvSpPr>
          <p:cNvPr id="415" name="Google Shape;415;g15d4314ac6a_0_124"/>
          <p:cNvSpPr txBox="1"/>
          <p:nvPr>
            <p:ph idx="4" type="body"/>
          </p:nvPr>
        </p:nvSpPr>
        <p:spPr>
          <a:xfrm>
            <a:off x="219450" y="2007224"/>
            <a:ext cx="1837800" cy="100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5"/>
                </a:solidFill>
              </a:rPr>
              <a:t>10 Factorial</a:t>
            </a:r>
            <a:br>
              <a:rPr lang="en-US">
                <a:solidFill>
                  <a:schemeClr val="accent5"/>
                </a:solidFill>
              </a:rPr>
            </a:br>
            <a:br>
              <a:rPr lang="en-US">
                <a:solidFill>
                  <a:schemeClr val="accent5"/>
                </a:solidFill>
              </a:rPr>
            </a:br>
            <a:r>
              <a:rPr lang="en-US">
                <a:solidFill>
                  <a:schemeClr val="accent5"/>
                </a:solidFill>
              </a:rPr>
              <a:t>(10 x 9 x 8 x 7 x 6 x 5 x 4 x 3 x 2 x 1)</a:t>
            </a:r>
            <a:endParaRPr>
              <a:solidFill>
                <a:schemeClr val="accent5"/>
              </a:solidFill>
            </a:endParaRPr>
          </a:p>
        </p:txBody>
      </p:sp>
      <p:pic>
        <p:nvPicPr>
          <p:cNvPr id="416" name="Google Shape;416;g15d4314ac6a_0_124"/>
          <p:cNvPicPr preferRelativeResize="0"/>
          <p:nvPr/>
        </p:nvPicPr>
        <p:blipFill>
          <a:blip r:embed="rId3">
            <a:alphaModFix/>
          </a:blip>
          <a:stretch>
            <a:fillRect/>
          </a:stretch>
        </p:blipFill>
        <p:spPr>
          <a:xfrm>
            <a:off x="2286000" y="5575"/>
            <a:ext cx="6858001" cy="5143499"/>
          </a:xfrm>
          <a:prstGeom prst="rect">
            <a:avLst/>
          </a:prstGeom>
          <a:noFill/>
          <a:ln>
            <a:noFill/>
          </a:ln>
        </p:spPr>
      </p:pic>
      <p:sp>
        <p:nvSpPr>
          <p:cNvPr id="417" name="Google Shape;417;g15d4314ac6a_0_124"/>
          <p:cNvSpPr txBox="1"/>
          <p:nvPr>
            <p:ph idx="4" type="body"/>
          </p:nvPr>
        </p:nvSpPr>
        <p:spPr>
          <a:xfrm>
            <a:off x="219450" y="3497260"/>
            <a:ext cx="1837800" cy="34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1900"/>
              <a:t>36,28,800 ways</a:t>
            </a:r>
            <a:endParaRPr b="1"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15d4314ac6a_0_137"/>
          <p:cNvPicPr preferRelativeResize="0"/>
          <p:nvPr/>
        </p:nvPicPr>
        <p:blipFill>
          <a:blip r:embed="rId3">
            <a:alphaModFix/>
          </a:blip>
          <a:stretch>
            <a:fillRect/>
          </a:stretch>
        </p:blipFill>
        <p:spPr>
          <a:xfrm>
            <a:off x="2340043" y="0"/>
            <a:ext cx="6803382" cy="5143499"/>
          </a:xfrm>
          <a:prstGeom prst="rect">
            <a:avLst/>
          </a:prstGeom>
          <a:noFill/>
          <a:ln>
            <a:noFill/>
          </a:ln>
        </p:spPr>
      </p:pic>
      <p:sp>
        <p:nvSpPr>
          <p:cNvPr id="424" name="Google Shape;424;g15d4314ac6a_0_137"/>
          <p:cNvSpPr txBox="1"/>
          <p:nvPr/>
        </p:nvSpPr>
        <p:spPr>
          <a:xfrm>
            <a:off x="228600" y="238125"/>
            <a:ext cx="7017900" cy="4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7600">
                <a:solidFill>
                  <a:srgbClr val="8A3FFC"/>
                </a:solidFill>
              </a:rPr>
              <a:t>Some problems are bigger than you think.</a:t>
            </a:r>
            <a:endParaRPr sz="7600">
              <a:solidFill>
                <a:srgbClr val="8A3FF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d4314ac6a_0_145"/>
          <p:cNvSpPr txBox="1"/>
          <p:nvPr>
            <p:ph type="title"/>
          </p:nvPr>
        </p:nvSpPr>
        <p:spPr>
          <a:xfrm>
            <a:off x="210311" y="201168"/>
            <a:ext cx="64377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6928C3"/>
                </a:solidFill>
                <a:latin typeface="Arial"/>
                <a:ea typeface="Arial"/>
                <a:cs typeface="Arial"/>
                <a:sym typeface="Arial"/>
              </a:rPr>
              <a:t>“But don’t we already have really powerful computers that can easily handle big problems?”</a:t>
            </a:r>
            <a:endParaRPr/>
          </a:p>
        </p:txBody>
      </p:sp>
      <p:sp>
        <p:nvSpPr>
          <p:cNvPr id="431" name="Google Shape;431;g15d4314ac6a_0_145"/>
          <p:cNvSpPr txBox="1"/>
          <p:nvPr>
            <p:ph idx="1" type="body"/>
          </p:nvPr>
        </p:nvSpPr>
        <p:spPr>
          <a:xfrm>
            <a:off x="219450" y="1718076"/>
            <a:ext cx="8705400" cy="277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 </a:t>
            </a:r>
            <a:endParaRPr/>
          </a:p>
          <a:p>
            <a:pPr indent="0" lvl="0" marL="0" rtl="0" algn="l">
              <a:spcBef>
                <a:spcPts val="1100"/>
              </a:spcBef>
              <a:spcAft>
                <a:spcPts val="0"/>
              </a:spcAft>
              <a:buNone/>
            </a:pPr>
            <a:r>
              <a:rPr lang="en-US"/>
              <a:t>- </a:t>
            </a:r>
            <a:r>
              <a:rPr lang="en-US"/>
              <a:t>You</a:t>
            </a:r>
            <a:endParaRPr/>
          </a:p>
          <a:p>
            <a:pPr indent="0" lvl="0" marL="0" rtl="0" algn="l">
              <a:spcBef>
                <a:spcPts val="1100"/>
              </a:spcBef>
              <a:spcAft>
                <a:spcPts val="0"/>
              </a:spcAft>
              <a:buNone/>
            </a:pPr>
            <a:r>
              <a:rPr lang="en-US"/>
              <a:t>(right now, probably)</a:t>
            </a:r>
            <a:endParaRPr/>
          </a:p>
        </p:txBody>
      </p:sp>
      <p:sp>
        <p:nvSpPr>
          <p:cNvPr id="432" name="Google Shape;432;g15d4314ac6a_0_145"/>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d4314ac6a_0_153"/>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9" name="Google Shape;439;g15d4314ac6a_0_153"/>
          <p:cNvSpPr/>
          <p:nvPr>
            <p:ph idx="2" type="pic"/>
          </p:nvPr>
        </p:nvSpPr>
        <p:spPr>
          <a:xfrm>
            <a:off x="0" y="1276350"/>
            <a:ext cx="9144000" cy="3867300"/>
          </a:xfrm>
          <a:prstGeom prst="rect">
            <a:avLst/>
          </a:prstGeom>
        </p:spPr>
      </p:sp>
      <p:sp>
        <p:nvSpPr>
          <p:cNvPr id="440" name="Google Shape;440;g15d4314ac6a_0_153"/>
          <p:cNvSpPr txBox="1"/>
          <p:nvPr>
            <p:ph idx="1" type="body"/>
          </p:nvPr>
        </p:nvSpPr>
        <p:spPr>
          <a:xfrm>
            <a:off x="219456" y="173736"/>
            <a:ext cx="4142100" cy="8046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The IBM Summit Supercomputer</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441" name="Google Shape;441;g15d4314ac6a_0_153"/>
          <p:cNvPicPr preferRelativeResize="0"/>
          <p:nvPr/>
        </p:nvPicPr>
        <p:blipFill>
          <a:blip r:embed="rId3">
            <a:alphaModFix/>
          </a:blip>
          <a:stretch>
            <a:fillRect/>
          </a:stretch>
        </p:blipFill>
        <p:spPr>
          <a:xfrm>
            <a:off x="0" y="1322070"/>
            <a:ext cx="9144000" cy="3870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5d4314ac6a_0_162"/>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g15d4314ac6a_0_162"/>
          <p:cNvSpPr/>
          <p:nvPr>
            <p:ph idx="2" type="pic"/>
          </p:nvPr>
        </p:nvSpPr>
        <p:spPr>
          <a:xfrm>
            <a:off x="0" y="1276350"/>
            <a:ext cx="9144000" cy="3867300"/>
          </a:xfrm>
          <a:prstGeom prst="rect">
            <a:avLst/>
          </a:prstGeom>
        </p:spPr>
      </p:sp>
      <p:sp>
        <p:nvSpPr>
          <p:cNvPr id="449" name="Google Shape;449;g15d4314ac6a_0_162"/>
          <p:cNvSpPr txBox="1"/>
          <p:nvPr>
            <p:ph idx="1" type="body"/>
          </p:nvPr>
        </p:nvSpPr>
        <p:spPr>
          <a:xfrm>
            <a:off x="219456" y="173736"/>
            <a:ext cx="4142100" cy="804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The IBM Summit Supercomputer</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pic>
        <p:nvPicPr>
          <p:cNvPr id="450" name="Google Shape;450;g15d4314ac6a_0_162"/>
          <p:cNvPicPr preferRelativeResize="0"/>
          <p:nvPr/>
        </p:nvPicPr>
        <p:blipFill>
          <a:blip r:embed="rId3">
            <a:alphaModFix/>
          </a:blip>
          <a:stretch>
            <a:fillRect/>
          </a:stretch>
        </p:blipFill>
        <p:spPr>
          <a:xfrm>
            <a:off x="0" y="1322070"/>
            <a:ext cx="9144000" cy="3870960"/>
          </a:xfrm>
          <a:prstGeom prst="rect">
            <a:avLst/>
          </a:prstGeom>
          <a:noFill/>
          <a:ln>
            <a:noFill/>
          </a:ln>
        </p:spPr>
      </p:pic>
      <p:sp>
        <p:nvSpPr>
          <p:cNvPr id="451" name="Google Shape;451;g15d4314ac6a_0_162"/>
          <p:cNvSpPr txBox="1"/>
          <p:nvPr/>
        </p:nvSpPr>
        <p:spPr>
          <a:xfrm>
            <a:off x="0" y="1582800"/>
            <a:ext cx="6788700" cy="2265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b="1" lang="en-US" sz="6000">
                <a:solidFill>
                  <a:schemeClr val="dk1"/>
                </a:solidFill>
                <a:latin typeface="IBM Plex Sans"/>
                <a:ea typeface="IBM Plex Sans"/>
                <a:cs typeface="IBM Plex Sans"/>
                <a:sym typeface="IBM Plex Sans"/>
              </a:rPr>
              <a:t>250,000,000 GBs</a:t>
            </a:r>
            <a:endParaRPr b="1" sz="6000">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b="1" lang="en-US" sz="6000">
                <a:solidFill>
                  <a:schemeClr val="dk1"/>
                </a:solidFill>
                <a:latin typeface="IBM Plex Sans"/>
                <a:ea typeface="IBM Plex Sans"/>
                <a:cs typeface="IBM Plex Sans"/>
                <a:sym typeface="IBM Plex Sans"/>
              </a:rPr>
              <a:t>of storage</a:t>
            </a:r>
            <a:endParaRPr b="1" sz="6000">
              <a:solidFill>
                <a:schemeClr val="dk1"/>
              </a:solidFill>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5d4314ac6a_0_17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g15d4314ac6a_0_174"/>
          <p:cNvSpPr/>
          <p:nvPr>
            <p:ph idx="2" type="pic"/>
          </p:nvPr>
        </p:nvSpPr>
        <p:spPr>
          <a:xfrm>
            <a:off x="0" y="1276350"/>
            <a:ext cx="9144000" cy="3867300"/>
          </a:xfrm>
          <a:prstGeom prst="rect">
            <a:avLst/>
          </a:prstGeom>
        </p:spPr>
      </p:sp>
      <p:sp>
        <p:nvSpPr>
          <p:cNvPr id="459" name="Google Shape;459;g15d4314ac6a_0_174"/>
          <p:cNvSpPr txBox="1"/>
          <p:nvPr>
            <p:ph idx="1" type="body"/>
          </p:nvPr>
        </p:nvSpPr>
        <p:spPr>
          <a:xfrm>
            <a:off x="219456" y="173736"/>
            <a:ext cx="4142100" cy="804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The IBM Summit Supercomputer</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pic>
        <p:nvPicPr>
          <p:cNvPr id="460" name="Google Shape;460;g15d4314ac6a_0_174"/>
          <p:cNvPicPr preferRelativeResize="0"/>
          <p:nvPr/>
        </p:nvPicPr>
        <p:blipFill>
          <a:blip r:embed="rId3">
            <a:alphaModFix/>
          </a:blip>
          <a:stretch>
            <a:fillRect/>
          </a:stretch>
        </p:blipFill>
        <p:spPr>
          <a:xfrm>
            <a:off x="0" y="1322070"/>
            <a:ext cx="9144000" cy="3870960"/>
          </a:xfrm>
          <a:prstGeom prst="rect">
            <a:avLst/>
          </a:prstGeom>
          <a:noFill/>
          <a:ln>
            <a:noFill/>
          </a:ln>
        </p:spPr>
      </p:pic>
      <p:sp>
        <p:nvSpPr>
          <p:cNvPr id="461" name="Google Shape;461;g15d4314ac6a_0_174"/>
          <p:cNvSpPr txBox="1"/>
          <p:nvPr/>
        </p:nvSpPr>
        <p:spPr>
          <a:xfrm>
            <a:off x="0" y="1582800"/>
            <a:ext cx="9144000" cy="4438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b="1" lang="en-US" sz="6000">
                <a:solidFill>
                  <a:schemeClr val="dk1"/>
                </a:solidFill>
                <a:latin typeface="IBM Plex Sans"/>
                <a:ea typeface="IBM Plex Sans"/>
                <a:cs typeface="IBM Plex Sans"/>
                <a:sym typeface="IBM Plex Sans"/>
              </a:rPr>
              <a:t>Which is still not enough to perfectly model…</a:t>
            </a:r>
            <a:endParaRPr b="1" sz="6000">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b="1" sz="6000">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b="1" sz="6000">
              <a:solidFill>
                <a:schemeClr val="dk1"/>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5d4314ac6a_0_184"/>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Caffeine</a:t>
            </a:r>
            <a:endParaRPr/>
          </a:p>
        </p:txBody>
      </p:sp>
      <p:pic>
        <p:nvPicPr>
          <p:cNvPr id="468" name="Google Shape;468;g15d4314ac6a_0_184"/>
          <p:cNvPicPr preferRelativeResize="0"/>
          <p:nvPr/>
        </p:nvPicPr>
        <p:blipFill>
          <a:blip r:embed="rId3">
            <a:alphaModFix/>
          </a:blip>
          <a:stretch>
            <a:fillRect/>
          </a:stretch>
        </p:blipFill>
        <p:spPr>
          <a:xfrm>
            <a:off x="4504812" y="762000"/>
            <a:ext cx="4486788" cy="4242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g15d4314ac6a_0_5"/>
          <p:cNvPicPr preferRelativeResize="0"/>
          <p:nvPr/>
        </p:nvPicPr>
        <p:blipFill>
          <a:blip r:embed="rId3">
            <a:alphaModFix/>
          </a:blip>
          <a:stretch>
            <a:fillRect/>
          </a:stretch>
        </p:blipFill>
        <p:spPr>
          <a:xfrm>
            <a:off x="1267000" y="228600"/>
            <a:ext cx="6610011" cy="4838701"/>
          </a:xfrm>
          <a:prstGeom prst="rect">
            <a:avLst/>
          </a:prstGeom>
          <a:noFill/>
          <a:ln>
            <a:noFill/>
          </a:ln>
        </p:spPr>
      </p:pic>
      <p:pic>
        <p:nvPicPr>
          <p:cNvPr id="309" name="Google Shape;309;g15d4314ac6a_0_5"/>
          <p:cNvPicPr preferRelativeResize="0"/>
          <p:nvPr/>
        </p:nvPicPr>
        <p:blipFill>
          <a:blip r:embed="rId4">
            <a:alphaModFix/>
          </a:blip>
          <a:stretch>
            <a:fillRect/>
          </a:stretch>
        </p:blipFill>
        <p:spPr>
          <a:xfrm>
            <a:off x="1269125" y="4495800"/>
            <a:ext cx="1555221" cy="495300"/>
          </a:xfrm>
          <a:prstGeom prst="rect">
            <a:avLst/>
          </a:prstGeom>
          <a:noFill/>
          <a:ln>
            <a:noFill/>
          </a:ln>
        </p:spPr>
      </p:pic>
      <p:pic>
        <p:nvPicPr>
          <p:cNvPr id="310" name="Google Shape;310;g15d4314ac6a_0_5"/>
          <p:cNvPicPr preferRelativeResize="0"/>
          <p:nvPr/>
        </p:nvPicPr>
        <p:blipFill>
          <a:blip r:embed="rId5">
            <a:alphaModFix/>
          </a:blip>
          <a:stretch>
            <a:fillRect/>
          </a:stretch>
        </p:blipFill>
        <p:spPr>
          <a:xfrm>
            <a:off x="6138900" y="4400750"/>
            <a:ext cx="1661900" cy="590350"/>
          </a:xfrm>
          <a:prstGeom prst="rect">
            <a:avLst/>
          </a:prstGeom>
          <a:noFill/>
          <a:ln>
            <a:noFill/>
          </a:ln>
        </p:spPr>
      </p:pic>
      <p:sp>
        <p:nvSpPr>
          <p:cNvPr id="311" name="Google Shape;311;g15d4314ac6a_0_5"/>
          <p:cNvSpPr txBox="1"/>
          <p:nvPr/>
        </p:nvSpPr>
        <p:spPr>
          <a:xfrm>
            <a:off x="2966700" y="86950"/>
            <a:ext cx="32106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300">
                <a:latin typeface="IBM Plex Sans"/>
                <a:ea typeface="IBM Plex Sans"/>
                <a:cs typeface="IBM Plex Sans"/>
                <a:sym typeface="IBM Plex Sans"/>
              </a:rPr>
              <a:t>QickStart</a:t>
            </a:r>
            <a:endParaRPr b="1" sz="4300">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5d4314ac6a_0_191"/>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Caffeine</a:t>
            </a:r>
            <a:endParaRPr/>
          </a:p>
        </p:txBody>
      </p:sp>
      <p:pic>
        <p:nvPicPr>
          <p:cNvPr id="475" name="Google Shape;475;g15d4314ac6a_0_191"/>
          <p:cNvPicPr preferRelativeResize="0"/>
          <p:nvPr/>
        </p:nvPicPr>
        <p:blipFill>
          <a:blip r:embed="rId3">
            <a:alphaModFix/>
          </a:blip>
          <a:stretch>
            <a:fillRect/>
          </a:stretch>
        </p:blipFill>
        <p:spPr>
          <a:xfrm>
            <a:off x="4504812" y="762000"/>
            <a:ext cx="4486788" cy="4242793"/>
          </a:xfrm>
          <a:prstGeom prst="rect">
            <a:avLst/>
          </a:prstGeom>
          <a:noFill/>
          <a:ln>
            <a:noFill/>
          </a:ln>
        </p:spPr>
      </p:pic>
      <p:sp>
        <p:nvSpPr>
          <p:cNvPr id="476" name="Google Shape;476;g15d4314ac6a_0_191"/>
          <p:cNvSpPr txBox="1"/>
          <p:nvPr/>
        </p:nvSpPr>
        <p:spPr>
          <a:xfrm>
            <a:off x="210300" y="762000"/>
            <a:ext cx="41421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Using a classical computer, perfectly modeling all the electrons of a caffeine molecule would require </a:t>
            </a:r>
            <a:r>
              <a:rPr b="1" lang="en-US" sz="1600">
                <a:solidFill>
                  <a:schemeClr val="dk1"/>
                </a:solidFill>
              </a:rPr>
              <a:t>10</a:t>
            </a:r>
            <a:r>
              <a:rPr b="1" baseline="30000" lang="en-US" sz="2700">
                <a:solidFill>
                  <a:schemeClr val="dk1"/>
                </a:solidFill>
              </a:rPr>
              <a:t>48</a:t>
            </a:r>
            <a:r>
              <a:rPr lang="en-US" sz="1600">
                <a:solidFill>
                  <a:schemeClr val="dk1"/>
                </a:solidFill>
              </a:rPr>
              <a:t> bits of storage. Summit has a fraction of that!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And yet, </a:t>
            </a:r>
            <a:r>
              <a:rPr b="1" lang="en-US" sz="1600">
                <a:solidFill>
                  <a:schemeClr val="dk1"/>
                </a:solidFill>
              </a:rPr>
              <a:t>caffeine exists</a:t>
            </a:r>
            <a:r>
              <a:rPr lang="en-US" sz="1600">
                <a:solidFill>
                  <a:schemeClr val="dk1"/>
                </a:solidFill>
              </a:rPr>
              <a:t>. Nature has found a way to understand the easiest way to arrange those electrons instantly. </a:t>
            </a:r>
            <a:endParaRPr/>
          </a:p>
        </p:txBody>
      </p:sp>
      <p:pic>
        <p:nvPicPr>
          <p:cNvPr id="477" name="Google Shape;477;g15d4314ac6a_0_191"/>
          <p:cNvPicPr preferRelativeResize="0"/>
          <p:nvPr/>
        </p:nvPicPr>
        <p:blipFill>
          <a:blip r:embed="rId4">
            <a:alphaModFix/>
          </a:blip>
          <a:stretch>
            <a:fillRect/>
          </a:stretch>
        </p:blipFill>
        <p:spPr>
          <a:xfrm>
            <a:off x="1583575" y="2097925"/>
            <a:ext cx="947625" cy="947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15d4314ac6a_0_201"/>
          <p:cNvPicPr preferRelativeResize="0"/>
          <p:nvPr/>
        </p:nvPicPr>
        <p:blipFill>
          <a:blip r:embed="rId3">
            <a:alphaModFix/>
          </a:blip>
          <a:stretch>
            <a:fillRect/>
          </a:stretch>
        </p:blipFill>
        <p:spPr>
          <a:xfrm>
            <a:off x="0" y="0"/>
            <a:ext cx="4570654" cy="5143501"/>
          </a:xfrm>
          <a:prstGeom prst="rect">
            <a:avLst/>
          </a:prstGeom>
          <a:noFill/>
          <a:ln>
            <a:noFill/>
          </a:ln>
        </p:spPr>
      </p:pic>
      <p:pic>
        <p:nvPicPr>
          <p:cNvPr id="484" name="Google Shape;484;g15d4314ac6a_0_201"/>
          <p:cNvPicPr preferRelativeResize="0"/>
          <p:nvPr/>
        </p:nvPicPr>
        <p:blipFill>
          <a:blip r:embed="rId4">
            <a:alphaModFix/>
          </a:blip>
          <a:stretch>
            <a:fillRect/>
          </a:stretch>
        </p:blipFill>
        <p:spPr>
          <a:xfrm>
            <a:off x="4573350" y="0"/>
            <a:ext cx="4570650" cy="5143488"/>
          </a:xfrm>
          <a:prstGeom prst="rect">
            <a:avLst/>
          </a:prstGeom>
          <a:noFill/>
          <a:ln>
            <a:noFill/>
          </a:ln>
        </p:spPr>
      </p:pic>
      <p:sp>
        <p:nvSpPr>
          <p:cNvPr id="485" name="Google Shape;485;g15d4314ac6a_0_201"/>
          <p:cNvSpPr txBox="1"/>
          <p:nvPr/>
        </p:nvSpPr>
        <p:spPr>
          <a:xfrm>
            <a:off x="228600" y="238125"/>
            <a:ext cx="83592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200">
                <a:solidFill>
                  <a:srgbClr val="6928C3"/>
                </a:solidFill>
              </a:rPr>
              <a:t>Some problems are too small to see clearly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d4314ac6a_0_210"/>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Big and Small</a:t>
            </a:r>
            <a:endParaRPr/>
          </a:p>
        </p:txBody>
      </p:sp>
      <p:sp>
        <p:nvSpPr>
          <p:cNvPr id="492" name="Google Shape;492;g15d4314ac6a_0_210"/>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3" name="Google Shape;493;g15d4314ac6a_0_210"/>
          <p:cNvSpPr txBox="1"/>
          <p:nvPr/>
        </p:nvSpPr>
        <p:spPr>
          <a:xfrm>
            <a:off x="228600" y="1177950"/>
            <a:ext cx="8686800" cy="2787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lang="en-US" sz="1250">
                <a:solidFill>
                  <a:srgbClr val="161616"/>
                </a:solidFill>
              </a:rPr>
              <a:t>•</a:t>
            </a:r>
            <a:r>
              <a:rPr lang="en-US">
                <a:solidFill>
                  <a:schemeClr val="dk1"/>
                </a:solidFill>
                <a:latin typeface="IBM Plex Sans"/>
                <a:ea typeface="IBM Plex Sans"/>
                <a:cs typeface="IBM Plex Sans"/>
                <a:sym typeface="IBM Plex Sans"/>
              </a:rPr>
              <a:t>This duality of </a:t>
            </a:r>
            <a:r>
              <a:rPr lang="en-US">
                <a:solidFill>
                  <a:srgbClr val="8A3FFC"/>
                </a:solidFill>
                <a:latin typeface="IBM Plex Sans"/>
                <a:ea typeface="IBM Plex Sans"/>
                <a:cs typeface="IBM Plex Sans"/>
                <a:sym typeface="IBM Plex Sans"/>
              </a:rPr>
              <a:t>big</a:t>
            </a:r>
            <a:r>
              <a:rPr lang="en-US">
                <a:solidFill>
                  <a:schemeClr val="dk1"/>
                </a:solidFill>
                <a:latin typeface="IBM Plex Sans"/>
                <a:ea typeface="IBM Plex Sans"/>
                <a:cs typeface="IBM Plex Sans"/>
                <a:sym typeface="IBM Plex Sans"/>
              </a:rPr>
              <a:t> and </a:t>
            </a:r>
            <a:r>
              <a:rPr lang="en-US">
                <a:solidFill>
                  <a:srgbClr val="8A3FFC"/>
                </a:solidFill>
                <a:latin typeface="IBM Plex Sans"/>
                <a:ea typeface="IBM Plex Sans"/>
                <a:cs typeface="IBM Plex Sans"/>
                <a:sym typeface="IBM Plex Sans"/>
              </a:rPr>
              <a:t>small</a:t>
            </a:r>
            <a:r>
              <a:rPr lang="en-US">
                <a:solidFill>
                  <a:schemeClr val="dk1"/>
                </a:solidFill>
                <a:latin typeface="IBM Plex Sans"/>
                <a:ea typeface="IBM Plex Sans"/>
                <a:cs typeface="IBM Plex Sans"/>
                <a:sym typeface="IBM Plex Sans"/>
              </a:rPr>
              <a:t> is exactly where quantum computing lives</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sz="1250">
                <a:solidFill>
                  <a:srgbClr val="161616"/>
                </a:solidFill>
              </a:rPr>
              <a:t>•</a:t>
            </a:r>
            <a:r>
              <a:rPr lang="en-US">
                <a:solidFill>
                  <a:schemeClr val="dk1"/>
                </a:solidFill>
                <a:latin typeface="IBM Plex Sans"/>
                <a:ea typeface="IBM Plex Sans"/>
                <a:cs typeface="IBM Plex Sans"/>
                <a:sym typeface="IBM Plex Sans"/>
              </a:rPr>
              <a:t>Classical computers follow the classical laws of physics.</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sz="1250">
                <a:solidFill>
                  <a:srgbClr val="161616"/>
                </a:solidFill>
              </a:rPr>
              <a:t>•</a:t>
            </a:r>
            <a:r>
              <a:rPr lang="en-US">
                <a:solidFill>
                  <a:schemeClr val="dk1"/>
                </a:solidFill>
                <a:latin typeface="IBM Plex Sans"/>
                <a:ea typeface="IBM Plex Sans"/>
                <a:cs typeface="IBM Plex Sans"/>
                <a:sym typeface="IBM Plex Sans"/>
              </a:rPr>
              <a:t>Quantum computers follow the laws of quantum mechanics.</a:t>
            </a:r>
            <a:endParaRPr>
              <a:solidFill>
                <a:schemeClr val="dk1"/>
              </a:solidFill>
              <a:latin typeface="IBM Plex Sans"/>
              <a:ea typeface="IBM Plex Sans"/>
              <a:cs typeface="IBM Plex Sans"/>
              <a:sym typeface="IBM Plex Sans"/>
            </a:endParaRPr>
          </a:p>
          <a:p>
            <a:pPr indent="0" lvl="0" marL="457200" rtl="0" algn="l">
              <a:lnSpc>
                <a:spcPct val="110000"/>
              </a:lnSpc>
              <a:spcBef>
                <a:spcPts val="1100"/>
              </a:spcBef>
              <a:spcAft>
                <a:spcPts val="0"/>
              </a:spcAft>
              <a:buNone/>
            </a:pPr>
            <a:r>
              <a:rPr lang="en-US" sz="1100">
                <a:solidFill>
                  <a:schemeClr val="dk1"/>
                </a:solidFill>
              </a:rPr>
              <a:t>•</a:t>
            </a:r>
            <a:r>
              <a:rPr lang="en-US">
                <a:solidFill>
                  <a:schemeClr val="dk1"/>
                </a:solidFill>
                <a:latin typeface="IBM Plex Sans"/>
                <a:ea typeface="IBM Plex Sans"/>
                <a:cs typeface="IBM Plex Sans"/>
                <a:sym typeface="IBM Plex Sans"/>
              </a:rPr>
              <a:t>Quantum mechanics = The laws of nature.</a:t>
            </a:r>
            <a:endParaRPr>
              <a:solidFill>
                <a:schemeClr val="dk1"/>
              </a:solidFill>
              <a:latin typeface="IBM Plex Sans"/>
              <a:ea typeface="IBM Plex Sans"/>
              <a:cs typeface="IBM Plex Sans"/>
              <a:sym typeface="IBM Plex Sans"/>
            </a:endParaRPr>
          </a:p>
          <a:p>
            <a:pPr indent="0" lvl="0" marL="914400" rtl="0" algn="l">
              <a:lnSpc>
                <a:spcPct val="110000"/>
              </a:lnSpc>
              <a:spcBef>
                <a:spcPts val="1100"/>
              </a:spcBef>
              <a:spcAft>
                <a:spcPts val="0"/>
              </a:spcAft>
              <a:buNone/>
            </a:pPr>
            <a:r>
              <a:rPr lang="en-US" sz="1100">
                <a:solidFill>
                  <a:schemeClr val="dk1"/>
                </a:solidFill>
              </a:rPr>
              <a:t>»</a:t>
            </a:r>
            <a:r>
              <a:rPr lang="en-US">
                <a:solidFill>
                  <a:schemeClr val="dk1"/>
                </a:solidFill>
                <a:latin typeface="IBM Plex Sans"/>
                <a:ea typeface="IBM Plex Sans"/>
                <a:cs typeface="IBM Plex Sans"/>
                <a:sym typeface="IBM Plex Sans"/>
              </a:rPr>
              <a:t>They describes how things behave on a </a:t>
            </a:r>
            <a:r>
              <a:rPr i="1" lang="en-US">
                <a:solidFill>
                  <a:srgbClr val="8A3FFC"/>
                </a:solidFill>
                <a:latin typeface="IBM Plex Sans"/>
                <a:ea typeface="IBM Plex Sans"/>
                <a:cs typeface="IBM Plex Sans"/>
                <a:sym typeface="IBM Plex Sans"/>
              </a:rPr>
              <a:t>really</a:t>
            </a:r>
            <a:r>
              <a:rPr lang="en-US">
                <a:solidFill>
                  <a:srgbClr val="8A3FFC"/>
                </a:solidFill>
                <a:latin typeface="IBM Plex Sans"/>
                <a:ea typeface="IBM Plex Sans"/>
                <a:cs typeface="IBM Plex Sans"/>
                <a:sym typeface="IBM Plex Sans"/>
              </a:rPr>
              <a:t> small</a:t>
            </a:r>
            <a:r>
              <a:rPr lang="en-US">
                <a:solidFill>
                  <a:schemeClr val="dk1"/>
                </a:solidFill>
                <a:latin typeface="IBM Plex Sans"/>
                <a:ea typeface="IBM Plex Sans"/>
                <a:cs typeface="IBM Plex Sans"/>
                <a:sym typeface="IBM Plex Sans"/>
              </a:rPr>
              <a:t> scale</a:t>
            </a:r>
            <a:endParaRPr>
              <a:solidFill>
                <a:schemeClr val="dk1"/>
              </a:solidFill>
              <a:latin typeface="IBM Plex Sans"/>
              <a:ea typeface="IBM Plex Sans"/>
              <a:cs typeface="IBM Plex Sans"/>
              <a:sym typeface="IBM Plex Sans"/>
            </a:endParaRPr>
          </a:p>
          <a:p>
            <a:pPr indent="0" lvl="0" marL="1371600" rtl="0" algn="l">
              <a:lnSpc>
                <a:spcPct val="115000"/>
              </a:lnSpc>
              <a:spcBef>
                <a:spcPts val="300"/>
              </a:spcBef>
              <a:spcAft>
                <a:spcPts val="0"/>
              </a:spcAft>
              <a:buNone/>
            </a:pPr>
            <a:r>
              <a:rPr lang="en-US" sz="1250">
                <a:solidFill>
                  <a:schemeClr val="dk1"/>
                </a:solidFill>
              </a:rPr>
              <a:t>»(which is </a:t>
            </a:r>
            <a:r>
              <a:rPr lang="en-US" sz="1250" u="sng">
                <a:solidFill>
                  <a:schemeClr val="dk1"/>
                </a:solidFill>
              </a:rPr>
              <a:t>weird</a:t>
            </a:r>
            <a:r>
              <a:rPr lang="en-US" sz="1250">
                <a:solidFill>
                  <a:schemeClr val="dk1"/>
                </a:solidFill>
              </a:rPr>
              <a:t>!)</a:t>
            </a:r>
            <a:endParaRPr sz="1250">
              <a:solidFill>
                <a:schemeClr val="dk1"/>
              </a:solidFill>
            </a:endParaRPr>
          </a:p>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Because of this, quantum computers can tackle </a:t>
            </a:r>
            <a:r>
              <a:rPr lang="en-US">
                <a:solidFill>
                  <a:srgbClr val="8A3FFC"/>
                </a:solidFill>
                <a:latin typeface="IBM Plex Sans"/>
                <a:ea typeface="IBM Plex Sans"/>
                <a:cs typeface="IBM Plex Sans"/>
                <a:sym typeface="IBM Plex Sans"/>
              </a:rPr>
              <a:t>really big </a:t>
            </a:r>
            <a:r>
              <a:rPr lang="en-US">
                <a:solidFill>
                  <a:schemeClr val="dk1"/>
                </a:solidFill>
                <a:latin typeface="IBM Plex Sans"/>
                <a:ea typeface="IBM Plex Sans"/>
                <a:cs typeface="IBM Plex Sans"/>
                <a:sym typeface="IBM Plex Sans"/>
              </a:rPr>
              <a:t>problems much more efficiently than how classical computers can</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5d4314ac6a_0_221"/>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Why quantum matters</a:t>
            </a:r>
            <a:endParaRPr/>
          </a:p>
        </p:txBody>
      </p:sp>
      <p:sp>
        <p:nvSpPr>
          <p:cNvPr id="500" name="Google Shape;500;g15d4314ac6a_0_221"/>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01" name="Google Shape;501;g15d4314ac6a_0_221"/>
          <p:cNvSpPr txBox="1"/>
          <p:nvPr/>
        </p:nvSpPr>
        <p:spPr>
          <a:xfrm>
            <a:off x="228600" y="1398300"/>
            <a:ext cx="8686800" cy="2346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Even though quantum computers are currently limited in certain ways, the potential remains gigantic to create a </a:t>
            </a:r>
            <a:r>
              <a:rPr b="1" lang="en-US">
                <a:solidFill>
                  <a:schemeClr val="dk1"/>
                </a:solidFill>
                <a:latin typeface="IBM Plex Sans"/>
                <a:ea typeface="IBM Plex Sans"/>
                <a:cs typeface="IBM Plex Sans"/>
                <a:sym typeface="IBM Plex Sans"/>
              </a:rPr>
              <a:t>new paradigm</a:t>
            </a:r>
            <a:r>
              <a:rPr lang="en-US">
                <a:solidFill>
                  <a:schemeClr val="dk1"/>
                </a:solidFill>
                <a:latin typeface="IBM Plex Sans"/>
                <a:ea typeface="IBM Plex Sans"/>
                <a:cs typeface="IBM Plex Sans"/>
                <a:sym typeface="IBM Plex Sans"/>
              </a:rPr>
              <a:t> in how we solve problems. Quantum computing provides us:</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dk1"/>
              </a:solidFill>
              <a:latin typeface="IBM Plex Sans"/>
              <a:ea typeface="IBM Plex Sans"/>
              <a:cs typeface="IBM Plex Sans"/>
              <a:sym typeface="IBM Plex Sans"/>
            </a:endParaRPr>
          </a:p>
          <a:p>
            <a:pPr indent="0" lvl="0" marL="0" rtl="0" algn="ctr">
              <a:lnSpc>
                <a:spcPct val="110000"/>
              </a:lnSpc>
              <a:spcBef>
                <a:spcPts val="1100"/>
              </a:spcBef>
              <a:spcAft>
                <a:spcPts val="0"/>
              </a:spcAft>
              <a:buNone/>
            </a:pPr>
            <a:r>
              <a:rPr b="1" lang="en-US" sz="1800">
                <a:solidFill>
                  <a:schemeClr val="dk1"/>
                </a:solidFill>
                <a:latin typeface="IBM Plex Sans"/>
                <a:ea typeface="IBM Plex Sans"/>
                <a:cs typeface="IBM Plex Sans"/>
                <a:sym typeface="IBM Plex Sans"/>
              </a:rPr>
              <a:t>New algorithms</a:t>
            </a:r>
            <a:endParaRPr b="1" sz="1800">
              <a:solidFill>
                <a:schemeClr val="dk1"/>
              </a:solidFill>
              <a:latin typeface="IBM Plex Sans"/>
              <a:ea typeface="IBM Plex Sans"/>
              <a:cs typeface="IBM Plex Sans"/>
              <a:sym typeface="IBM Plex Sans"/>
            </a:endParaRPr>
          </a:p>
          <a:p>
            <a:pPr indent="0" lvl="0" marL="0" rtl="0" algn="ctr">
              <a:lnSpc>
                <a:spcPct val="110000"/>
              </a:lnSpc>
              <a:spcBef>
                <a:spcPts val="1100"/>
              </a:spcBef>
              <a:spcAft>
                <a:spcPts val="0"/>
              </a:spcAft>
              <a:buNone/>
            </a:pPr>
            <a:r>
              <a:rPr b="1" lang="en-US" sz="1800">
                <a:solidFill>
                  <a:schemeClr val="dk1"/>
                </a:solidFill>
                <a:latin typeface="IBM Plex Sans"/>
                <a:ea typeface="IBM Plex Sans"/>
                <a:cs typeface="IBM Plex Sans"/>
                <a:sym typeface="IBM Plex Sans"/>
              </a:rPr>
              <a:t>New approaches to problems</a:t>
            </a:r>
            <a:endParaRPr b="1" sz="1800">
              <a:solidFill>
                <a:schemeClr val="dk1"/>
              </a:solidFill>
              <a:latin typeface="IBM Plex Sans"/>
              <a:ea typeface="IBM Plex Sans"/>
              <a:cs typeface="IBM Plex Sans"/>
              <a:sym typeface="IBM Plex Sans"/>
            </a:endParaRPr>
          </a:p>
          <a:p>
            <a:pPr indent="0" lvl="0" marL="0" rtl="0" algn="ctr">
              <a:lnSpc>
                <a:spcPct val="110000"/>
              </a:lnSpc>
              <a:spcBef>
                <a:spcPts val="1100"/>
              </a:spcBef>
              <a:spcAft>
                <a:spcPts val="0"/>
              </a:spcAft>
              <a:buNone/>
            </a:pPr>
            <a:r>
              <a:rPr b="1" lang="en-US" sz="1800">
                <a:solidFill>
                  <a:schemeClr val="dk1"/>
                </a:solidFill>
                <a:latin typeface="IBM Plex Sans"/>
                <a:ea typeface="IBM Plex Sans"/>
                <a:cs typeface="IBM Plex Sans"/>
                <a:sym typeface="IBM Plex Sans"/>
              </a:rPr>
              <a:t>New technological breakthroughs</a:t>
            </a:r>
            <a:endParaRPr sz="1250">
              <a:solidFill>
                <a:srgbClr val="16161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5d4314ac6a_0_230"/>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is a qubit and why is it special?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5d4314ac6a_0_236"/>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Qubits</a:t>
            </a:r>
            <a:endParaRPr/>
          </a:p>
        </p:txBody>
      </p:sp>
      <p:sp>
        <p:nvSpPr>
          <p:cNvPr id="514" name="Google Shape;514;g15d4314ac6a_0_236"/>
          <p:cNvSpPr txBox="1"/>
          <p:nvPr>
            <p:ph idx="1" type="body"/>
          </p:nvPr>
        </p:nvSpPr>
        <p:spPr>
          <a:xfrm>
            <a:off x="219456" y="1243584"/>
            <a:ext cx="1837800" cy="3252300"/>
          </a:xfrm>
          <a:prstGeom prst="rect">
            <a:avLst/>
          </a:prstGeom>
        </p:spPr>
        <p:txBody>
          <a:bodyPr anchorCtr="0" anchor="t" bIns="0" lIns="0" spcFirstLastPara="1" rIns="0" wrap="square" tIns="0">
            <a:noAutofit/>
          </a:bodyPr>
          <a:lstStyle/>
          <a:p>
            <a:pPr indent="0" lvl="0" marL="0" rtl="0" algn="l">
              <a:lnSpc>
                <a:spcPct val="110000"/>
              </a:lnSpc>
              <a:spcBef>
                <a:spcPts val="1100"/>
              </a:spcBef>
              <a:spcAft>
                <a:spcPts val="0"/>
              </a:spcAft>
              <a:buClr>
                <a:schemeClr val="dk2"/>
              </a:buClr>
              <a:buSzPts val="1100"/>
              <a:buFont typeface="Arial"/>
              <a:buNone/>
            </a:pPr>
            <a:r>
              <a:rPr lang="en-US"/>
              <a:t>The name comes from its description:</a:t>
            </a:r>
            <a:endParaRPr/>
          </a:p>
          <a:p>
            <a:pPr indent="0" lvl="0" marL="0" rtl="0" algn="l">
              <a:lnSpc>
                <a:spcPct val="110000"/>
              </a:lnSpc>
              <a:spcBef>
                <a:spcPts val="1100"/>
              </a:spcBef>
              <a:spcAft>
                <a:spcPts val="0"/>
              </a:spcAft>
              <a:buClr>
                <a:schemeClr val="dk2"/>
              </a:buClr>
              <a:buSzPts val="1100"/>
              <a:buFont typeface="Arial"/>
              <a:buNone/>
            </a:pPr>
            <a:r>
              <a:rPr lang="en-US"/>
              <a:t>A </a:t>
            </a:r>
            <a:r>
              <a:rPr lang="en-US" u="sng">
                <a:solidFill>
                  <a:srgbClr val="8A3FFC"/>
                </a:solidFill>
              </a:rPr>
              <a:t>qu</a:t>
            </a:r>
            <a:r>
              <a:rPr lang="en-US"/>
              <a:t>antum </a:t>
            </a:r>
            <a:r>
              <a:rPr lang="en-US" u="sng">
                <a:solidFill>
                  <a:srgbClr val="8A3FFC"/>
                </a:solidFill>
              </a:rPr>
              <a:t>bit</a:t>
            </a:r>
            <a:r>
              <a:rPr lang="en-US"/>
              <a:t> of data</a:t>
            </a:r>
            <a:endParaRPr/>
          </a:p>
          <a:p>
            <a:pPr indent="0" lvl="0" marL="0" rtl="0" algn="l">
              <a:lnSpc>
                <a:spcPct val="110000"/>
              </a:lnSpc>
              <a:spcBef>
                <a:spcPts val="1100"/>
              </a:spcBef>
              <a:spcAft>
                <a:spcPts val="0"/>
              </a:spcAft>
              <a:buNone/>
            </a:pPr>
            <a:r>
              <a:t/>
            </a:r>
            <a:endParaRPr/>
          </a:p>
          <a:p>
            <a:pPr indent="0" lvl="0" marL="0" rtl="0" algn="l">
              <a:lnSpc>
                <a:spcPct val="110000"/>
              </a:lnSpc>
              <a:spcBef>
                <a:spcPts val="1100"/>
              </a:spcBef>
              <a:spcAft>
                <a:spcPts val="0"/>
              </a:spcAft>
              <a:buClr>
                <a:schemeClr val="dk2"/>
              </a:buClr>
              <a:buSzPts val="1100"/>
              <a:buFont typeface="Arial"/>
              <a:buNone/>
            </a:pPr>
            <a:r>
              <a:rPr lang="en-US"/>
              <a:t>Qubits have special properties (we’ll explore next)</a:t>
            </a:r>
            <a:endParaRPr/>
          </a:p>
          <a:p>
            <a:pPr indent="0" lvl="0" marL="0" rtl="0" algn="l">
              <a:spcBef>
                <a:spcPts val="1100"/>
              </a:spcBef>
              <a:spcAft>
                <a:spcPts val="0"/>
              </a:spcAft>
              <a:buNone/>
            </a:pPr>
            <a:r>
              <a:t/>
            </a:r>
            <a:endParaRPr/>
          </a:p>
        </p:txBody>
      </p:sp>
      <p:sp>
        <p:nvSpPr>
          <p:cNvPr id="515" name="Google Shape;515;g15d4314ac6a_0_236"/>
          <p:cNvSpPr/>
          <p:nvPr>
            <p:ph idx="2" type="pic"/>
          </p:nvPr>
        </p:nvSpPr>
        <p:spPr>
          <a:xfrm>
            <a:off x="4572000" y="0"/>
            <a:ext cx="4572000" cy="5143500"/>
          </a:xfrm>
          <a:prstGeom prst="rect">
            <a:avLst/>
          </a:prstGeom>
        </p:spPr>
      </p:sp>
      <p:sp>
        <p:nvSpPr>
          <p:cNvPr id="516" name="Google Shape;516;g15d4314ac6a_0_236"/>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7" name="Google Shape;517;g15d4314ac6a_0_236"/>
          <p:cNvSpPr txBox="1"/>
          <p:nvPr>
            <p:ph idx="3" type="body"/>
          </p:nvPr>
        </p:nvSpPr>
        <p:spPr>
          <a:xfrm>
            <a:off x="2505456" y="1243584"/>
            <a:ext cx="1837800" cy="3255300"/>
          </a:xfrm>
          <a:prstGeom prst="rect">
            <a:avLst/>
          </a:prstGeom>
        </p:spPr>
        <p:txBody>
          <a:bodyPr anchorCtr="0" anchor="t" bIns="0" lIns="0" spcFirstLastPara="1" rIns="0" wrap="square" tIns="0">
            <a:noAutofit/>
          </a:bodyPr>
          <a:lstStyle/>
          <a:p>
            <a:pPr indent="0" lvl="0" marL="0" rtl="0" algn="l">
              <a:lnSpc>
                <a:spcPct val="110000"/>
              </a:lnSpc>
              <a:spcBef>
                <a:spcPts val="1100"/>
              </a:spcBef>
              <a:spcAft>
                <a:spcPts val="0"/>
              </a:spcAft>
              <a:buNone/>
            </a:pPr>
            <a:r>
              <a:rPr lang="en-US"/>
              <a:t>There are a few different ways to physically make a qubit.</a:t>
            </a:r>
            <a:endParaRPr/>
          </a:p>
          <a:p>
            <a:pPr indent="0" lvl="0" marL="0" rtl="0" algn="l">
              <a:lnSpc>
                <a:spcPct val="110000"/>
              </a:lnSpc>
              <a:spcBef>
                <a:spcPts val="1100"/>
              </a:spcBef>
              <a:spcAft>
                <a:spcPts val="0"/>
              </a:spcAft>
              <a:buClr>
                <a:schemeClr val="dk2"/>
              </a:buClr>
              <a:buSzPts val="1100"/>
              <a:buFont typeface="Arial"/>
              <a:buNone/>
            </a:pPr>
            <a:r>
              <a:rPr lang="en-US"/>
              <a:t>It’s similar in concept to a bridge – they can be constructed differently, with varying strengths and weaknesses, but they all serve the same purpose</a:t>
            </a:r>
            <a:endParaRPr/>
          </a:p>
          <a:p>
            <a:pPr indent="0" lvl="0" marL="0" rtl="0" algn="l">
              <a:spcBef>
                <a:spcPts val="1100"/>
              </a:spcBef>
              <a:spcAft>
                <a:spcPts val="0"/>
              </a:spcAft>
              <a:buNone/>
            </a:pPr>
            <a:r>
              <a:t/>
            </a:r>
            <a:endParaRPr/>
          </a:p>
        </p:txBody>
      </p:sp>
      <p:pic>
        <p:nvPicPr>
          <p:cNvPr id="518" name="Google Shape;518;g15d4314ac6a_0_236"/>
          <p:cNvPicPr preferRelativeResize="0"/>
          <p:nvPr/>
        </p:nvPicPr>
        <p:blipFill>
          <a:blip r:embed="rId3">
            <a:alphaModFix/>
          </a:blip>
          <a:stretch>
            <a:fillRect/>
          </a:stretch>
        </p:blipFill>
        <p:spPr>
          <a:xfrm>
            <a:off x="4571999" y="508213"/>
            <a:ext cx="4571999" cy="41270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g15d4314ac6a_0_265"/>
          <p:cNvPicPr preferRelativeResize="0"/>
          <p:nvPr/>
        </p:nvPicPr>
        <p:blipFill>
          <a:blip r:embed="rId3">
            <a:alphaModFix/>
          </a:blip>
          <a:stretch>
            <a:fillRect/>
          </a:stretch>
        </p:blipFill>
        <p:spPr>
          <a:xfrm>
            <a:off x="4605947" y="0"/>
            <a:ext cx="4570654" cy="5143501"/>
          </a:xfrm>
          <a:prstGeom prst="rect">
            <a:avLst/>
          </a:prstGeom>
          <a:noFill/>
          <a:ln>
            <a:noFill/>
          </a:ln>
        </p:spPr>
      </p:pic>
      <p:sp>
        <p:nvSpPr>
          <p:cNvPr id="525" name="Google Shape;525;g15d4314ac6a_0_265"/>
          <p:cNvSpPr txBox="1"/>
          <p:nvPr/>
        </p:nvSpPr>
        <p:spPr>
          <a:xfrm>
            <a:off x="228600" y="238125"/>
            <a:ext cx="34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Qubit Property #1: Superposition</a:t>
            </a:r>
            <a:endParaRPr/>
          </a:p>
        </p:txBody>
      </p:sp>
      <p:sp>
        <p:nvSpPr>
          <p:cNvPr id="526" name="Google Shape;526;g15d4314ac6a_0_265"/>
          <p:cNvSpPr txBox="1"/>
          <p:nvPr/>
        </p:nvSpPr>
        <p:spPr>
          <a:xfrm>
            <a:off x="228600" y="1289050"/>
            <a:ext cx="4114800" cy="37695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Imagine you have 3 coins. When sitting on the table, each can only be in one “state” – heads or tails.</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This means when you look at all 3 coins, they can only be in one unique order at any given time. This is how most computers in the world work.</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For  n  coins, we have   n</a:t>
            </a:r>
            <a:r>
              <a:rPr baseline="30000" lang="en-US" sz="2300">
                <a:solidFill>
                  <a:schemeClr val="dk1"/>
                </a:solidFill>
                <a:latin typeface="IBM Plex Sans"/>
                <a:ea typeface="IBM Plex Sans"/>
                <a:cs typeface="IBM Plex Sans"/>
                <a:sym typeface="IBM Plex Sans"/>
              </a:rPr>
              <a:t>  </a:t>
            </a:r>
            <a:r>
              <a:rPr lang="en-US">
                <a:solidFill>
                  <a:schemeClr val="dk1"/>
                </a:solidFill>
                <a:latin typeface="IBM Plex Sans"/>
                <a:ea typeface="IBM Plex Sans"/>
                <a:cs typeface="IBM Plex Sans"/>
                <a:sym typeface="IBM Plex Sans"/>
              </a:rPr>
              <a:t>possible states</a:t>
            </a:r>
            <a:endParaRPr>
              <a:solidFill>
                <a:schemeClr val="dk1"/>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dk1"/>
                </a:solidFill>
                <a:latin typeface="IBM Plex Sans"/>
                <a:ea typeface="IBM Plex Sans"/>
                <a:cs typeface="IBM Plex Sans"/>
                <a:sym typeface="IBM Plex Sans"/>
              </a:rPr>
              <a:t>(ex.  8 coins = 8 states)</a:t>
            </a:r>
            <a:endParaRPr>
              <a:solidFill>
                <a:schemeClr val="dk1"/>
              </a:solidFill>
              <a:latin typeface="IBM Plex Sans"/>
              <a:ea typeface="IBM Plex Sans"/>
              <a:cs typeface="IBM Plex Sans"/>
              <a:sym typeface="IBM Plex Sans"/>
            </a:endParaRPr>
          </a:p>
        </p:txBody>
      </p:sp>
      <p:pic>
        <p:nvPicPr>
          <p:cNvPr id="527" name="Google Shape;527;g15d4314ac6a_0_265"/>
          <p:cNvPicPr preferRelativeResize="0"/>
          <p:nvPr/>
        </p:nvPicPr>
        <p:blipFill>
          <a:blip r:embed="rId4">
            <a:alphaModFix/>
          </a:blip>
          <a:stretch>
            <a:fillRect/>
          </a:stretch>
        </p:blipFill>
        <p:spPr>
          <a:xfrm>
            <a:off x="425588" y="2152650"/>
            <a:ext cx="1095375" cy="1057275"/>
          </a:xfrm>
          <a:prstGeom prst="rect">
            <a:avLst/>
          </a:prstGeom>
          <a:noFill/>
          <a:ln>
            <a:noFill/>
          </a:ln>
        </p:spPr>
      </p:pic>
      <p:pic>
        <p:nvPicPr>
          <p:cNvPr id="528" name="Google Shape;528;g15d4314ac6a_0_265"/>
          <p:cNvPicPr preferRelativeResize="0"/>
          <p:nvPr/>
        </p:nvPicPr>
        <p:blipFill>
          <a:blip r:embed="rId4">
            <a:alphaModFix/>
          </a:blip>
          <a:stretch>
            <a:fillRect/>
          </a:stretch>
        </p:blipFill>
        <p:spPr>
          <a:xfrm>
            <a:off x="1750163" y="2152650"/>
            <a:ext cx="1095375" cy="1057275"/>
          </a:xfrm>
          <a:prstGeom prst="rect">
            <a:avLst/>
          </a:prstGeom>
          <a:noFill/>
          <a:ln>
            <a:noFill/>
          </a:ln>
        </p:spPr>
      </p:pic>
      <p:pic>
        <p:nvPicPr>
          <p:cNvPr id="529" name="Google Shape;529;g15d4314ac6a_0_265"/>
          <p:cNvPicPr preferRelativeResize="0"/>
          <p:nvPr/>
        </p:nvPicPr>
        <p:blipFill>
          <a:blip r:embed="rId5">
            <a:alphaModFix/>
          </a:blip>
          <a:stretch>
            <a:fillRect/>
          </a:stretch>
        </p:blipFill>
        <p:spPr>
          <a:xfrm>
            <a:off x="3074738" y="2152638"/>
            <a:ext cx="1095375" cy="1057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g15d4314ac6a_0_279"/>
          <p:cNvPicPr preferRelativeResize="0"/>
          <p:nvPr/>
        </p:nvPicPr>
        <p:blipFill>
          <a:blip r:embed="rId3">
            <a:alphaModFix/>
          </a:blip>
          <a:stretch>
            <a:fillRect/>
          </a:stretch>
        </p:blipFill>
        <p:spPr>
          <a:xfrm>
            <a:off x="4605947" y="0"/>
            <a:ext cx="4570654" cy="5143501"/>
          </a:xfrm>
          <a:prstGeom prst="rect">
            <a:avLst/>
          </a:prstGeom>
          <a:noFill/>
          <a:ln>
            <a:noFill/>
          </a:ln>
        </p:spPr>
      </p:pic>
      <p:sp>
        <p:nvSpPr>
          <p:cNvPr id="536" name="Google Shape;536;g15d4314ac6a_0_279"/>
          <p:cNvSpPr txBox="1"/>
          <p:nvPr/>
        </p:nvSpPr>
        <p:spPr>
          <a:xfrm>
            <a:off x="228600" y="238125"/>
            <a:ext cx="34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Qubit Property #1: Superposition</a:t>
            </a:r>
            <a:endParaRPr/>
          </a:p>
        </p:txBody>
      </p:sp>
      <p:sp>
        <p:nvSpPr>
          <p:cNvPr id="537" name="Google Shape;537;g15d4314ac6a_0_279"/>
          <p:cNvSpPr txBox="1"/>
          <p:nvPr/>
        </p:nvSpPr>
        <p:spPr>
          <a:xfrm>
            <a:off x="228600" y="1289050"/>
            <a:ext cx="4114800" cy="37695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lang="en-US">
                <a:solidFill>
                  <a:schemeClr val="accent5"/>
                </a:solidFill>
                <a:latin typeface="IBM Plex Sans"/>
                <a:ea typeface="IBM Plex Sans"/>
                <a:cs typeface="IBM Plex Sans"/>
                <a:sym typeface="IBM Plex Sans"/>
              </a:rPr>
              <a:t>Imagine you have 3 coins. When sitting on the table, each can only be in one “state” – heads or tails.</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accent5"/>
                </a:solidFill>
                <a:latin typeface="IBM Plex Sans"/>
                <a:ea typeface="IBM Plex Sans"/>
                <a:cs typeface="IBM Plex Sans"/>
                <a:sym typeface="IBM Plex Sans"/>
              </a:rPr>
              <a:t>This means when you look at all 3 coins, they can only be in one unique order at any given time. This is how most computers in the world work.</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accent5"/>
                </a:solidFill>
                <a:latin typeface="IBM Plex Sans"/>
                <a:ea typeface="IBM Plex Sans"/>
                <a:cs typeface="IBM Plex Sans"/>
                <a:sym typeface="IBM Plex Sans"/>
              </a:rPr>
              <a:t>For  n  coins, we have   n</a:t>
            </a:r>
            <a:r>
              <a:rPr baseline="30000" lang="en-US" sz="2300">
                <a:solidFill>
                  <a:schemeClr val="accent5"/>
                </a:solidFill>
                <a:latin typeface="IBM Plex Sans"/>
                <a:ea typeface="IBM Plex Sans"/>
                <a:cs typeface="IBM Plex Sans"/>
                <a:sym typeface="IBM Plex Sans"/>
              </a:rPr>
              <a:t>  </a:t>
            </a:r>
            <a:r>
              <a:rPr lang="en-US">
                <a:solidFill>
                  <a:schemeClr val="accent5"/>
                </a:solidFill>
                <a:latin typeface="IBM Plex Sans"/>
                <a:ea typeface="IBM Plex Sans"/>
                <a:cs typeface="IBM Plex Sans"/>
                <a:sym typeface="IBM Plex Sans"/>
              </a:rPr>
              <a:t>possible states</a:t>
            </a:r>
            <a:endParaRPr>
              <a:solidFill>
                <a:schemeClr val="accent5"/>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chemeClr val="accent5"/>
                </a:solidFill>
                <a:latin typeface="IBM Plex Sans"/>
                <a:ea typeface="IBM Plex Sans"/>
                <a:cs typeface="IBM Plex Sans"/>
                <a:sym typeface="IBM Plex Sans"/>
              </a:rPr>
              <a:t>(ex.  8 coins  =  8 states)</a:t>
            </a:r>
            <a:endParaRPr>
              <a:solidFill>
                <a:schemeClr val="accent5"/>
              </a:solidFill>
              <a:latin typeface="IBM Plex Sans"/>
              <a:ea typeface="IBM Plex Sans"/>
              <a:cs typeface="IBM Plex Sans"/>
              <a:sym typeface="IBM Plex Sans"/>
            </a:endParaRPr>
          </a:p>
        </p:txBody>
      </p:sp>
      <p:pic>
        <p:nvPicPr>
          <p:cNvPr id="538" name="Google Shape;538;g15d4314ac6a_0_279"/>
          <p:cNvPicPr preferRelativeResize="0"/>
          <p:nvPr/>
        </p:nvPicPr>
        <p:blipFill>
          <a:blip r:embed="rId4">
            <a:alphaModFix/>
          </a:blip>
          <a:stretch>
            <a:fillRect/>
          </a:stretch>
        </p:blipFill>
        <p:spPr>
          <a:xfrm>
            <a:off x="425588" y="2152650"/>
            <a:ext cx="1095375" cy="1057275"/>
          </a:xfrm>
          <a:prstGeom prst="rect">
            <a:avLst/>
          </a:prstGeom>
          <a:noFill/>
          <a:ln>
            <a:noFill/>
          </a:ln>
        </p:spPr>
      </p:pic>
      <p:pic>
        <p:nvPicPr>
          <p:cNvPr id="539" name="Google Shape;539;g15d4314ac6a_0_279"/>
          <p:cNvPicPr preferRelativeResize="0"/>
          <p:nvPr/>
        </p:nvPicPr>
        <p:blipFill>
          <a:blip r:embed="rId4">
            <a:alphaModFix/>
          </a:blip>
          <a:stretch>
            <a:fillRect/>
          </a:stretch>
        </p:blipFill>
        <p:spPr>
          <a:xfrm>
            <a:off x="1750163" y="2152650"/>
            <a:ext cx="1095375" cy="1057275"/>
          </a:xfrm>
          <a:prstGeom prst="rect">
            <a:avLst/>
          </a:prstGeom>
          <a:noFill/>
          <a:ln>
            <a:noFill/>
          </a:ln>
        </p:spPr>
      </p:pic>
      <p:pic>
        <p:nvPicPr>
          <p:cNvPr id="540" name="Google Shape;540;g15d4314ac6a_0_279"/>
          <p:cNvPicPr preferRelativeResize="0"/>
          <p:nvPr/>
        </p:nvPicPr>
        <p:blipFill>
          <a:blip r:embed="rId5">
            <a:alphaModFix/>
          </a:blip>
          <a:stretch>
            <a:fillRect/>
          </a:stretch>
        </p:blipFill>
        <p:spPr>
          <a:xfrm>
            <a:off x="3074738" y="2152638"/>
            <a:ext cx="1095375" cy="1057275"/>
          </a:xfrm>
          <a:prstGeom prst="rect">
            <a:avLst/>
          </a:prstGeom>
          <a:noFill/>
          <a:ln>
            <a:noFill/>
          </a:ln>
        </p:spPr>
      </p:pic>
      <p:sp>
        <p:nvSpPr>
          <p:cNvPr id="541" name="Google Shape;541;g15d4314ac6a_0_279"/>
          <p:cNvSpPr txBox="1"/>
          <p:nvPr/>
        </p:nvSpPr>
        <p:spPr>
          <a:xfrm>
            <a:off x="4800600" y="1284825"/>
            <a:ext cx="4114800" cy="3908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100"/>
              </a:spcBef>
              <a:spcAft>
                <a:spcPts val="0"/>
              </a:spcAft>
              <a:buNone/>
            </a:pPr>
            <a:r>
              <a:rPr lang="en-US">
                <a:solidFill>
                  <a:srgbClr val="F2F3F8"/>
                </a:solidFill>
                <a:latin typeface="IBM Plex Sans"/>
                <a:ea typeface="IBM Plex Sans"/>
                <a:cs typeface="IBM Plex Sans"/>
                <a:sym typeface="IBM Plex Sans"/>
              </a:rPr>
              <a:t>In the world of quantum mechanics, we can </a:t>
            </a:r>
            <a:r>
              <a:rPr i="1" lang="en-US">
                <a:solidFill>
                  <a:srgbClr val="F2F3F8"/>
                </a:solidFill>
                <a:latin typeface="IBM Plex Sans"/>
                <a:ea typeface="IBM Plex Sans"/>
                <a:cs typeface="IBM Plex Sans"/>
                <a:sym typeface="IBM Plex Sans"/>
              </a:rPr>
              <a:t>spin</a:t>
            </a:r>
            <a:r>
              <a:rPr lang="en-US">
                <a:solidFill>
                  <a:srgbClr val="F2F3F8"/>
                </a:solidFill>
                <a:latin typeface="IBM Plex Sans"/>
                <a:ea typeface="IBM Plex Sans"/>
                <a:cs typeface="IBM Plex Sans"/>
                <a:sym typeface="IBM Plex Sans"/>
              </a:rPr>
              <a:t> the coins. This gives each coin a 50% chance that its state will be Heads, and 50% for Tails.</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rgbClr val="F2F3F8"/>
                </a:solidFill>
                <a:latin typeface="IBM Plex Sans"/>
                <a:ea typeface="IBM Plex Sans"/>
                <a:cs typeface="IBM Plex Sans"/>
                <a:sym typeface="IBM Plex Sans"/>
              </a:rPr>
              <a:t>We call this </a:t>
            </a:r>
            <a:r>
              <a:rPr b="1" lang="en-US">
                <a:solidFill>
                  <a:srgbClr val="F2F3F8"/>
                </a:solidFill>
                <a:latin typeface="IBM Plex Sans"/>
                <a:ea typeface="IBM Plex Sans"/>
                <a:cs typeface="IBM Plex Sans"/>
                <a:sym typeface="IBM Plex Sans"/>
              </a:rPr>
              <a:t>Superposition</a:t>
            </a:r>
            <a:r>
              <a:rPr lang="en-US">
                <a:solidFill>
                  <a:srgbClr val="F2F3F8"/>
                </a:solidFill>
                <a:latin typeface="IBM Plex Sans"/>
                <a:ea typeface="IBM Plex Sans"/>
                <a:cs typeface="IBM Plex Sans"/>
                <a:sym typeface="IBM Plex Sans"/>
              </a:rPr>
              <a:t>, and it allows us to work with far more states at once. It provides an exponential speedup:</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rgbClr val="F2F3F8"/>
                </a:solidFill>
                <a:latin typeface="IBM Plex Sans"/>
                <a:ea typeface="IBM Plex Sans"/>
                <a:cs typeface="IBM Plex Sans"/>
                <a:sym typeface="IBM Plex Sans"/>
              </a:rPr>
              <a:t>For  n  coins, we have  2</a:t>
            </a:r>
            <a:r>
              <a:rPr baseline="30000" lang="en-US" sz="2300">
                <a:solidFill>
                  <a:srgbClr val="F2F3F8"/>
                </a:solidFill>
                <a:latin typeface="IBM Plex Sans"/>
                <a:ea typeface="IBM Plex Sans"/>
                <a:cs typeface="IBM Plex Sans"/>
                <a:sym typeface="IBM Plex Sans"/>
              </a:rPr>
              <a:t>n</a:t>
            </a:r>
            <a:r>
              <a:rPr lang="en-US">
                <a:solidFill>
                  <a:srgbClr val="F2F3F8"/>
                </a:solidFill>
                <a:latin typeface="IBM Plex Sans"/>
                <a:ea typeface="IBM Plex Sans"/>
                <a:cs typeface="IBM Plex Sans"/>
                <a:sym typeface="IBM Plex Sans"/>
              </a:rPr>
              <a:t>  states</a:t>
            </a:r>
            <a:endParaRPr>
              <a:solidFill>
                <a:srgbClr val="F2F3F8"/>
              </a:solidFill>
              <a:latin typeface="IBM Plex Sans"/>
              <a:ea typeface="IBM Plex Sans"/>
              <a:cs typeface="IBM Plex Sans"/>
              <a:sym typeface="IBM Plex Sans"/>
            </a:endParaRPr>
          </a:p>
          <a:p>
            <a:pPr indent="0" lvl="0" marL="0" rtl="0" algn="l">
              <a:lnSpc>
                <a:spcPct val="110000"/>
              </a:lnSpc>
              <a:spcBef>
                <a:spcPts val="1100"/>
              </a:spcBef>
              <a:spcAft>
                <a:spcPts val="0"/>
              </a:spcAft>
              <a:buNone/>
            </a:pPr>
            <a:r>
              <a:rPr lang="en-US">
                <a:solidFill>
                  <a:srgbClr val="F2F3F8"/>
                </a:solidFill>
                <a:latin typeface="IBM Plex Sans"/>
                <a:ea typeface="IBM Plex Sans"/>
                <a:cs typeface="IBM Plex Sans"/>
                <a:sym typeface="IBM Plex Sans"/>
              </a:rPr>
              <a:t>(ex. 8 coins  =  2</a:t>
            </a:r>
            <a:r>
              <a:rPr baseline="30000" lang="en-US" sz="2300">
                <a:solidFill>
                  <a:srgbClr val="F2F3F8"/>
                </a:solidFill>
                <a:latin typeface="IBM Plex Sans"/>
                <a:ea typeface="IBM Plex Sans"/>
                <a:cs typeface="IBM Plex Sans"/>
                <a:sym typeface="IBM Plex Sans"/>
              </a:rPr>
              <a:t>8</a:t>
            </a:r>
            <a:r>
              <a:rPr lang="en-US">
                <a:solidFill>
                  <a:srgbClr val="F2F3F8"/>
                </a:solidFill>
                <a:latin typeface="IBM Plex Sans"/>
                <a:ea typeface="IBM Plex Sans"/>
                <a:cs typeface="IBM Plex Sans"/>
                <a:sym typeface="IBM Plex Sans"/>
              </a:rPr>
              <a:t>  =  256 states)</a:t>
            </a:r>
            <a:endParaRPr>
              <a:solidFill>
                <a:srgbClr val="F2F3F8"/>
              </a:solidFill>
              <a:latin typeface="IBM Plex Sans"/>
              <a:ea typeface="IBM Plex Sans"/>
              <a:cs typeface="IBM Plex Sans"/>
              <a:sym typeface="IBM Plex Sans"/>
            </a:endParaRPr>
          </a:p>
        </p:txBody>
      </p:sp>
      <p:pic>
        <p:nvPicPr>
          <p:cNvPr id="542" name="Google Shape;542;g15d4314ac6a_0_279"/>
          <p:cNvPicPr preferRelativeResize="0"/>
          <p:nvPr/>
        </p:nvPicPr>
        <p:blipFill>
          <a:blip r:embed="rId6">
            <a:alphaModFix/>
          </a:blip>
          <a:stretch>
            <a:fillRect/>
          </a:stretch>
        </p:blipFill>
        <p:spPr>
          <a:xfrm>
            <a:off x="4957763" y="2147888"/>
            <a:ext cx="1209675" cy="1066800"/>
          </a:xfrm>
          <a:prstGeom prst="rect">
            <a:avLst/>
          </a:prstGeom>
          <a:noFill/>
          <a:ln>
            <a:noFill/>
          </a:ln>
        </p:spPr>
      </p:pic>
      <p:pic>
        <p:nvPicPr>
          <p:cNvPr id="543" name="Google Shape;543;g15d4314ac6a_0_279"/>
          <p:cNvPicPr preferRelativeResize="0"/>
          <p:nvPr/>
        </p:nvPicPr>
        <p:blipFill>
          <a:blip r:embed="rId6">
            <a:alphaModFix/>
          </a:blip>
          <a:stretch>
            <a:fillRect/>
          </a:stretch>
        </p:blipFill>
        <p:spPr>
          <a:xfrm>
            <a:off x="6253163" y="2147875"/>
            <a:ext cx="1209675" cy="1066800"/>
          </a:xfrm>
          <a:prstGeom prst="rect">
            <a:avLst/>
          </a:prstGeom>
          <a:noFill/>
          <a:ln>
            <a:noFill/>
          </a:ln>
        </p:spPr>
      </p:pic>
      <p:pic>
        <p:nvPicPr>
          <p:cNvPr id="544" name="Google Shape;544;g15d4314ac6a_0_279"/>
          <p:cNvPicPr preferRelativeResize="0"/>
          <p:nvPr/>
        </p:nvPicPr>
        <p:blipFill>
          <a:blip r:embed="rId6">
            <a:alphaModFix/>
          </a:blip>
          <a:stretch>
            <a:fillRect/>
          </a:stretch>
        </p:blipFill>
        <p:spPr>
          <a:xfrm>
            <a:off x="7548563" y="2147888"/>
            <a:ext cx="1209675"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5d4314ac6a_0_309"/>
          <p:cNvSpPr txBox="1"/>
          <p:nvPr>
            <p:ph idx="1" type="body"/>
          </p:nvPr>
        </p:nvSpPr>
        <p:spPr>
          <a:xfrm>
            <a:off x="4791456" y="1243584"/>
            <a:ext cx="4142100" cy="3279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551" name="Google Shape;551;g15d4314ac6a_0_309"/>
          <p:cNvSpPr txBox="1"/>
          <p:nvPr>
            <p:ph idx="2"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rPr lang="en-US"/>
              <a:t>Superposition allows us to look at some really big problems, like chemistry simulations and optimization problems, in much more efficient ways thanks to this speedup</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552" name="Google Shape;552;g15d4314ac6a_0_309"/>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3" name="Google Shape;553;g15d4314ac6a_0_309"/>
          <p:cNvPicPr preferRelativeResize="0"/>
          <p:nvPr/>
        </p:nvPicPr>
        <p:blipFill>
          <a:blip r:embed="rId3">
            <a:alphaModFix/>
          </a:blip>
          <a:stretch>
            <a:fillRect/>
          </a:stretch>
        </p:blipFill>
        <p:spPr>
          <a:xfrm>
            <a:off x="4504487" y="1296101"/>
            <a:ext cx="4410925" cy="2551286"/>
          </a:xfrm>
          <a:prstGeom prst="rect">
            <a:avLst/>
          </a:prstGeom>
          <a:noFill/>
          <a:ln>
            <a:noFill/>
          </a:ln>
        </p:spPr>
      </p:pic>
      <p:sp>
        <p:nvSpPr>
          <p:cNvPr id="554" name="Google Shape;554;g15d4314ac6a_0_309"/>
          <p:cNvSpPr txBox="1"/>
          <p:nvPr/>
        </p:nvSpPr>
        <p:spPr>
          <a:xfrm>
            <a:off x="228600" y="238125"/>
            <a:ext cx="34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Qubit Property #1: Superposition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g15d4314ac6a_0_331"/>
          <p:cNvPicPr preferRelativeResize="0"/>
          <p:nvPr/>
        </p:nvPicPr>
        <p:blipFill>
          <a:blip r:embed="rId3">
            <a:alphaModFix/>
          </a:blip>
          <a:stretch>
            <a:fillRect/>
          </a:stretch>
        </p:blipFill>
        <p:spPr>
          <a:xfrm>
            <a:off x="152400" y="152400"/>
            <a:ext cx="7978129"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5d4314ac6a_0_14"/>
          <p:cNvPicPr preferRelativeResize="0"/>
          <p:nvPr/>
        </p:nvPicPr>
        <p:blipFill>
          <a:blip r:embed="rId3">
            <a:alphaModFix/>
          </a:blip>
          <a:stretch>
            <a:fillRect/>
          </a:stretch>
        </p:blipFill>
        <p:spPr>
          <a:xfrm>
            <a:off x="1360" y="0"/>
            <a:ext cx="914127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g15d4314ac6a_0_336"/>
          <p:cNvPicPr preferRelativeResize="0"/>
          <p:nvPr/>
        </p:nvPicPr>
        <p:blipFill>
          <a:blip r:embed="rId3">
            <a:alphaModFix/>
          </a:blip>
          <a:stretch>
            <a:fillRect/>
          </a:stretch>
        </p:blipFill>
        <p:spPr>
          <a:xfrm>
            <a:off x="152400" y="152400"/>
            <a:ext cx="7978129"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g15d4314ac6a_0_341"/>
          <p:cNvPicPr preferRelativeResize="0"/>
          <p:nvPr/>
        </p:nvPicPr>
        <p:blipFill>
          <a:blip r:embed="rId3">
            <a:alphaModFix/>
          </a:blip>
          <a:stretch>
            <a:fillRect/>
          </a:stretch>
        </p:blipFill>
        <p:spPr>
          <a:xfrm>
            <a:off x="152400" y="152400"/>
            <a:ext cx="8827764"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15d4314ac6a_0_346"/>
          <p:cNvPicPr preferRelativeResize="0"/>
          <p:nvPr/>
        </p:nvPicPr>
        <p:blipFill>
          <a:blip r:embed="rId3">
            <a:alphaModFix/>
          </a:blip>
          <a:stretch>
            <a:fillRect/>
          </a:stretch>
        </p:blipFill>
        <p:spPr>
          <a:xfrm>
            <a:off x="152400" y="152400"/>
            <a:ext cx="8827764"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15d4314ac6a_0_366"/>
          <p:cNvSpPr txBox="1"/>
          <p:nvPr>
            <p:ph idx="1" type="body"/>
          </p:nvPr>
        </p:nvSpPr>
        <p:spPr>
          <a:xfrm>
            <a:off x="0" y="0"/>
            <a:ext cx="3045000" cy="5148000"/>
          </a:xfrm>
          <a:prstGeom prst="rect">
            <a:avLst/>
          </a:prstGeom>
        </p:spPr>
        <p:txBody>
          <a:bodyPr anchorCtr="0" anchor="t" bIns="228600" lIns="219450" spcFirstLastPara="1" rIns="228600" wrap="square" tIns="1243575">
            <a:noAutofit/>
          </a:bodyPr>
          <a:lstStyle/>
          <a:p>
            <a:pPr indent="0" lvl="0" marL="0" rtl="0" algn="l">
              <a:lnSpc>
                <a:spcPct val="110000"/>
              </a:lnSpc>
              <a:spcBef>
                <a:spcPts val="1100"/>
              </a:spcBef>
              <a:spcAft>
                <a:spcPts val="0"/>
              </a:spcAft>
              <a:buClr>
                <a:schemeClr val="dk2"/>
              </a:buClr>
              <a:buSzPts val="1100"/>
              <a:buFont typeface="Arial"/>
              <a:buNone/>
            </a:pPr>
            <a:r>
              <a:rPr lang="en-US"/>
              <a:t>Quantum Computers use special bits of data, called </a:t>
            </a:r>
            <a:r>
              <a:rPr lang="en-US">
                <a:solidFill>
                  <a:srgbClr val="6928C3"/>
                </a:solidFill>
              </a:rPr>
              <a:t>qubits</a:t>
            </a:r>
            <a:r>
              <a:rPr lang="en-US"/>
              <a:t>, which follow the laws of quantum mechanics.</a:t>
            </a:r>
            <a:endParaRPr/>
          </a:p>
          <a:p>
            <a:pPr indent="0" lvl="0" marL="0" rtl="0" algn="l">
              <a:spcBef>
                <a:spcPts val="1100"/>
              </a:spcBef>
              <a:spcAft>
                <a:spcPts val="0"/>
              </a:spcAft>
              <a:buNone/>
            </a:pPr>
            <a:r>
              <a:t/>
            </a:r>
            <a:endParaRPr/>
          </a:p>
        </p:txBody>
      </p:sp>
      <p:sp>
        <p:nvSpPr>
          <p:cNvPr id="585" name="Google Shape;585;g15d4314ac6a_0_366"/>
          <p:cNvSpPr txBox="1"/>
          <p:nvPr>
            <p:ph idx="2" type="body"/>
          </p:nvPr>
        </p:nvSpPr>
        <p:spPr>
          <a:xfrm>
            <a:off x="3044951" y="0"/>
            <a:ext cx="3045000" cy="5148000"/>
          </a:xfrm>
          <a:prstGeom prst="rect">
            <a:avLst/>
          </a:prstGeom>
        </p:spPr>
        <p:txBody>
          <a:bodyPr anchorCtr="0" anchor="t" bIns="228600" lIns="219450" spcFirstLastPara="1" rIns="228600" wrap="square" tIns="1243575">
            <a:noAutofit/>
          </a:bodyPr>
          <a:lstStyle/>
          <a:p>
            <a:pPr indent="0" lvl="0" marL="0" rtl="0" algn="l">
              <a:lnSpc>
                <a:spcPct val="110000"/>
              </a:lnSpc>
              <a:spcBef>
                <a:spcPts val="1100"/>
              </a:spcBef>
              <a:spcAft>
                <a:spcPts val="0"/>
              </a:spcAft>
              <a:buClr>
                <a:schemeClr val="dk2"/>
              </a:buClr>
              <a:buSzPts val="1100"/>
              <a:buFont typeface="Arial"/>
              <a:buNone/>
            </a:pPr>
            <a:r>
              <a:rPr lang="en-US"/>
              <a:t>We these laws to our advantage, enabling us to put qubits into </a:t>
            </a:r>
            <a:r>
              <a:rPr lang="en-US">
                <a:solidFill>
                  <a:srgbClr val="6928C3"/>
                </a:solidFill>
              </a:rPr>
              <a:t>superposition</a:t>
            </a:r>
            <a:r>
              <a:rPr lang="en-US"/>
              <a:t> or to create </a:t>
            </a:r>
            <a:r>
              <a:rPr lang="en-US">
                <a:solidFill>
                  <a:srgbClr val="6928C3"/>
                </a:solidFill>
              </a:rPr>
              <a:t>entanglement</a:t>
            </a:r>
            <a:r>
              <a:rPr lang="en-US"/>
              <a:t>.</a:t>
            </a:r>
            <a:endParaRPr/>
          </a:p>
          <a:p>
            <a:pPr indent="0" lvl="0" marL="0" rtl="0" algn="l">
              <a:spcBef>
                <a:spcPts val="1100"/>
              </a:spcBef>
              <a:spcAft>
                <a:spcPts val="0"/>
              </a:spcAft>
              <a:buNone/>
            </a:pPr>
            <a:r>
              <a:t/>
            </a:r>
            <a:endParaRPr/>
          </a:p>
        </p:txBody>
      </p:sp>
      <p:sp>
        <p:nvSpPr>
          <p:cNvPr id="586" name="Google Shape;586;g15d4314ac6a_0_366"/>
          <p:cNvSpPr txBox="1"/>
          <p:nvPr>
            <p:ph idx="3" type="body"/>
          </p:nvPr>
        </p:nvSpPr>
        <p:spPr>
          <a:xfrm>
            <a:off x="6090348" y="0"/>
            <a:ext cx="3045000" cy="5148000"/>
          </a:xfrm>
          <a:prstGeom prst="rect">
            <a:avLst/>
          </a:prstGeom>
        </p:spPr>
        <p:txBody>
          <a:bodyPr anchorCtr="0" anchor="t" bIns="228600" lIns="219450" spcFirstLastPara="1" rIns="228600" wrap="square" tIns="1243575">
            <a:noAutofit/>
          </a:bodyPr>
          <a:lstStyle/>
          <a:p>
            <a:pPr indent="0" lvl="0" marL="0" rtl="0" algn="l">
              <a:lnSpc>
                <a:spcPct val="110000"/>
              </a:lnSpc>
              <a:spcBef>
                <a:spcPts val="1100"/>
              </a:spcBef>
              <a:spcAft>
                <a:spcPts val="0"/>
              </a:spcAft>
              <a:buClr>
                <a:schemeClr val="dk2"/>
              </a:buClr>
              <a:buSzPts val="1100"/>
              <a:buFont typeface="Arial"/>
              <a:buNone/>
            </a:pPr>
            <a:r>
              <a:rPr lang="en-US"/>
              <a:t>Using these techniques, quantum computers </a:t>
            </a:r>
            <a:r>
              <a:rPr lang="en-US">
                <a:solidFill>
                  <a:srgbClr val="8A3FFC"/>
                </a:solidFill>
              </a:rPr>
              <a:t>harness nature </a:t>
            </a:r>
            <a:r>
              <a:rPr lang="en-US"/>
              <a:t>to compute problems that are too large for classical computers to solve</a:t>
            </a:r>
            <a:endParaRPr/>
          </a:p>
          <a:p>
            <a:pPr indent="0" lvl="0" marL="0" rtl="0" algn="l">
              <a:spcBef>
                <a:spcPts val="1100"/>
              </a:spcBef>
              <a:spcAft>
                <a:spcPts val="0"/>
              </a:spcAft>
              <a:buNone/>
            </a:pPr>
            <a:r>
              <a:t/>
            </a:r>
            <a:endParaRPr/>
          </a:p>
        </p:txBody>
      </p:sp>
      <p:sp>
        <p:nvSpPr>
          <p:cNvPr id="587" name="Google Shape;587;g15d4314ac6a_0_366"/>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8" name="Google Shape;588;g15d4314ac6a_0_366"/>
          <p:cNvPicPr preferRelativeResize="0"/>
          <p:nvPr/>
        </p:nvPicPr>
        <p:blipFill>
          <a:blip r:embed="rId3">
            <a:alphaModFix/>
          </a:blip>
          <a:stretch>
            <a:fillRect/>
          </a:stretch>
        </p:blipFill>
        <p:spPr>
          <a:xfrm>
            <a:off x="0" y="2573520"/>
            <a:ext cx="3045000" cy="2569980"/>
          </a:xfrm>
          <a:prstGeom prst="rect">
            <a:avLst/>
          </a:prstGeom>
          <a:noFill/>
          <a:ln>
            <a:noFill/>
          </a:ln>
        </p:spPr>
      </p:pic>
      <p:pic>
        <p:nvPicPr>
          <p:cNvPr id="589" name="Google Shape;589;g15d4314ac6a_0_366"/>
          <p:cNvPicPr preferRelativeResize="0"/>
          <p:nvPr/>
        </p:nvPicPr>
        <p:blipFill>
          <a:blip r:embed="rId4">
            <a:alphaModFix/>
          </a:blip>
          <a:stretch>
            <a:fillRect/>
          </a:stretch>
        </p:blipFill>
        <p:spPr>
          <a:xfrm>
            <a:off x="3044995" y="2588848"/>
            <a:ext cx="3045000" cy="2554652"/>
          </a:xfrm>
          <a:prstGeom prst="rect">
            <a:avLst/>
          </a:prstGeom>
          <a:noFill/>
          <a:ln>
            <a:noFill/>
          </a:ln>
        </p:spPr>
      </p:pic>
      <p:pic>
        <p:nvPicPr>
          <p:cNvPr id="590" name="Google Shape;590;g15d4314ac6a_0_366"/>
          <p:cNvPicPr preferRelativeResize="0"/>
          <p:nvPr/>
        </p:nvPicPr>
        <p:blipFill>
          <a:blip r:embed="rId5">
            <a:alphaModFix/>
          </a:blip>
          <a:stretch>
            <a:fillRect/>
          </a:stretch>
        </p:blipFill>
        <p:spPr>
          <a:xfrm>
            <a:off x="6090350" y="2583751"/>
            <a:ext cx="3045000" cy="256484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5d4314ac6a_0_381"/>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does a quantum computer look like?</a:t>
            </a:r>
            <a:endParaRPr/>
          </a:p>
        </p:txBody>
      </p:sp>
      <p:sp>
        <p:nvSpPr>
          <p:cNvPr id="597" name="Google Shape;597;g15d4314ac6a_0_381"/>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15d4314ac6a_0_389"/>
          <p:cNvPicPr preferRelativeResize="0"/>
          <p:nvPr/>
        </p:nvPicPr>
        <p:blipFill>
          <a:blip r:embed="rId3">
            <a:alphaModFix/>
          </a:blip>
          <a:stretch>
            <a:fillRect/>
          </a:stretch>
        </p:blipFill>
        <p:spPr>
          <a:xfrm>
            <a:off x="0" y="0"/>
            <a:ext cx="9144000" cy="51450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5d4314ac6a_0_394"/>
          <p:cNvSpPr/>
          <p:nvPr>
            <p:ph idx="2" type="pic"/>
          </p:nvPr>
        </p:nvSpPr>
        <p:spPr>
          <a:xfrm>
            <a:off x="2286000" y="0"/>
            <a:ext cx="6858000" cy="5148000"/>
          </a:xfrm>
          <a:prstGeom prst="rect">
            <a:avLst/>
          </a:prstGeom>
        </p:spPr>
      </p:sp>
      <p:sp>
        <p:nvSpPr>
          <p:cNvPr id="610" name="Google Shape;610;g15d4314ac6a_0_39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11" name="Google Shape;611;g15d4314ac6a_0_394"/>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612" name="Google Shape;612;g15d4314ac6a_0_394"/>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The Chandelier</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613" name="Google Shape;613;g15d4314ac6a_0_394"/>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Quantum computers at IBM look like a big chandelier, full of cables for sending data and maintaining the environment.</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614" name="Google Shape;614;g15d4314ac6a_0_394"/>
          <p:cNvPicPr preferRelativeResize="0"/>
          <p:nvPr/>
        </p:nvPicPr>
        <p:blipFill>
          <a:blip r:embed="rId3">
            <a:alphaModFix/>
          </a:blip>
          <a:stretch>
            <a:fillRect/>
          </a:stretch>
        </p:blipFill>
        <p:spPr>
          <a:xfrm>
            <a:off x="2291072" y="0"/>
            <a:ext cx="684785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15d4314ac6a_0_407"/>
          <p:cNvSpPr/>
          <p:nvPr>
            <p:ph idx="2" type="pic"/>
          </p:nvPr>
        </p:nvSpPr>
        <p:spPr>
          <a:xfrm>
            <a:off x="2286000" y="0"/>
            <a:ext cx="6858000" cy="5148000"/>
          </a:xfrm>
          <a:prstGeom prst="rect">
            <a:avLst/>
          </a:prstGeom>
        </p:spPr>
      </p:sp>
      <p:sp>
        <p:nvSpPr>
          <p:cNvPr id="621" name="Google Shape;621;g15d4314ac6a_0_407"/>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2" name="Google Shape;622;g15d4314ac6a_0_407"/>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623" name="Google Shape;623;g15d4314ac6a_0_407"/>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The Chandelier</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624" name="Google Shape;624;g15d4314ac6a_0_407"/>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Quantum computers at IBM look like a big chandelier, full of cables for sending data and maintaining the environment.</a:t>
            </a:r>
            <a:endParaRPr/>
          </a:p>
          <a:p>
            <a:pPr indent="0" lvl="0" marL="0" rtl="0" algn="l">
              <a:spcBef>
                <a:spcPts val="1100"/>
              </a:spcBef>
              <a:spcAft>
                <a:spcPts val="0"/>
              </a:spcAft>
              <a:buClr>
                <a:schemeClr val="dk2"/>
              </a:buClr>
              <a:buSzPts val="1100"/>
              <a:buFont typeface="Arial"/>
              <a:buNone/>
            </a:pPr>
            <a:r>
              <a:rPr lang="en-US"/>
              <a:t>Way at the very bottom of this is the quantum processing chip – about the size of a stamp</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625" name="Google Shape;625;g15d4314ac6a_0_407"/>
          <p:cNvPicPr preferRelativeResize="0"/>
          <p:nvPr/>
        </p:nvPicPr>
        <p:blipFill>
          <a:blip r:embed="rId3">
            <a:alphaModFix/>
          </a:blip>
          <a:stretch>
            <a:fillRect/>
          </a:stretch>
        </p:blipFill>
        <p:spPr>
          <a:xfrm>
            <a:off x="2291072" y="0"/>
            <a:ext cx="6847855"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5d4314ac6a_0_427"/>
          <p:cNvSpPr txBox="1"/>
          <p:nvPr>
            <p:ph type="title"/>
          </p:nvPr>
        </p:nvSpPr>
        <p:spPr>
          <a:xfrm>
            <a:off x="210311" y="201168"/>
            <a:ext cx="41148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2" name="Google Shape;632;g15d4314ac6a_0_427"/>
          <p:cNvSpPr txBox="1"/>
          <p:nvPr>
            <p:ph idx="1" type="body"/>
          </p:nvPr>
        </p:nvSpPr>
        <p:spPr>
          <a:xfrm>
            <a:off x="4791456" y="1243584"/>
            <a:ext cx="4142100" cy="3279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633" name="Google Shape;633;g15d4314ac6a_0_427"/>
          <p:cNvSpPr txBox="1"/>
          <p:nvPr>
            <p:ph idx="2"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634" name="Google Shape;634;g15d4314ac6a_0_427"/>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5" name="Google Shape;635;g15d4314ac6a_0_427"/>
          <p:cNvPicPr preferRelativeResize="0"/>
          <p:nvPr/>
        </p:nvPicPr>
        <p:blipFill>
          <a:blip r:embed="rId3">
            <a:alphaModFix/>
          </a:blip>
          <a:stretch>
            <a:fillRect/>
          </a:stretch>
        </p:blipFill>
        <p:spPr>
          <a:xfrm>
            <a:off x="214950" y="1205677"/>
            <a:ext cx="4142099" cy="3355386"/>
          </a:xfrm>
          <a:prstGeom prst="rect">
            <a:avLst/>
          </a:prstGeom>
          <a:noFill/>
          <a:ln>
            <a:noFill/>
          </a:ln>
        </p:spPr>
      </p:pic>
      <p:pic>
        <p:nvPicPr>
          <p:cNvPr id="636" name="Google Shape;636;g15d4314ac6a_0_427"/>
          <p:cNvPicPr preferRelativeResize="0"/>
          <p:nvPr/>
        </p:nvPicPr>
        <p:blipFill>
          <a:blip r:embed="rId4">
            <a:alphaModFix/>
          </a:blip>
          <a:stretch>
            <a:fillRect/>
          </a:stretch>
        </p:blipFill>
        <p:spPr>
          <a:xfrm>
            <a:off x="4791450" y="1225162"/>
            <a:ext cx="4142100" cy="32891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5d4314ac6a_0_437"/>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processing chip</a:t>
            </a:r>
            <a:endParaRPr/>
          </a:p>
        </p:txBody>
      </p:sp>
      <p:sp>
        <p:nvSpPr>
          <p:cNvPr id="643" name="Google Shape;643;g15d4314ac6a_0_437"/>
          <p:cNvSpPr txBox="1"/>
          <p:nvPr>
            <p:ph idx="1"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lnSpc>
                <a:spcPct val="110000"/>
              </a:lnSpc>
              <a:spcBef>
                <a:spcPts val="1100"/>
              </a:spcBef>
              <a:spcAft>
                <a:spcPts val="0"/>
              </a:spcAft>
              <a:buClr>
                <a:schemeClr val="dk2"/>
              </a:buClr>
              <a:buSzPts val="1100"/>
              <a:buFont typeface="Arial"/>
              <a:buNone/>
            </a:pPr>
            <a:r>
              <a:rPr lang="en-US"/>
              <a:t>Zoomed in, you can see the different parts of the chip itself</a:t>
            </a:r>
            <a:endParaRPr/>
          </a:p>
          <a:p>
            <a:pPr indent="0" lvl="0" marL="457200" rtl="0" algn="l">
              <a:lnSpc>
                <a:spcPct val="110000"/>
              </a:lnSpc>
              <a:spcBef>
                <a:spcPts val="1100"/>
              </a:spcBef>
              <a:spcAft>
                <a:spcPts val="0"/>
              </a:spcAft>
              <a:buClr>
                <a:schemeClr val="dk2"/>
              </a:buClr>
              <a:buSzPts val="1100"/>
              <a:buFont typeface="Arial"/>
              <a:buNone/>
            </a:pPr>
            <a:r>
              <a:rPr lang="en-US" sz="1250">
                <a:solidFill>
                  <a:srgbClr val="161616"/>
                </a:solidFill>
                <a:latin typeface="Arial"/>
                <a:ea typeface="Arial"/>
                <a:cs typeface="Arial"/>
                <a:sym typeface="Arial"/>
              </a:rPr>
              <a:t>•</a:t>
            </a:r>
            <a:r>
              <a:rPr lang="en-US"/>
              <a:t>The dark blue squares are the </a:t>
            </a:r>
            <a:r>
              <a:rPr b="1" lang="en-US">
                <a:solidFill>
                  <a:srgbClr val="8A3FFC"/>
                </a:solidFill>
              </a:rPr>
              <a:t>qubits</a:t>
            </a:r>
            <a:r>
              <a:rPr b="1" lang="en-US"/>
              <a:t> </a:t>
            </a:r>
            <a:r>
              <a:rPr lang="en-US"/>
              <a:t>– our quantum pennies!</a:t>
            </a:r>
            <a:endParaRPr/>
          </a:p>
          <a:p>
            <a:pPr indent="0" lvl="0" marL="457200" rtl="0" algn="l">
              <a:lnSpc>
                <a:spcPct val="110000"/>
              </a:lnSpc>
              <a:spcBef>
                <a:spcPts val="1100"/>
              </a:spcBef>
              <a:spcAft>
                <a:spcPts val="0"/>
              </a:spcAft>
              <a:buClr>
                <a:schemeClr val="dk2"/>
              </a:buClr>
              <a:buSzPts val="1100"/>
              <a:buFont typeface="Arial"/>
              <a:buNone/>
            </a:pPr>
            <a:r>
              <a:rPr lang="en-US" sz="1250">
                <a:solidFill>
                  <a:srgbClr val="161616"/>
                </a:solidFill>
                <a:latin typeface="Arial"/>
                <a:ea typeface="Arial"/>
                <a:cs typeface="Arial"/>
                <a:sym typeface="Arial"/>
              </a:rPr>
              <a:t>•</a:t>
            </a:r>
            <a:r>
              <a:rPr lang="en-US"/>
              <a:t>The squiggly lines are </a:t>
            </a:r>
            <a:r>
              <a:rPr b="1" lang="en-US">
                <a:solidFill>
                  <a:srgbClr val="8A3FFC"/>
                </a:solidFill>
              </a:rPr>
              <a:t>microwave resonators</a:t>
            </a:r>
            <a:r>
              <a:rPr lang="en-US">
                <a:solidFill>
                  <a:srgbClr val="8A3FFC"/>
                </a:solidFill>
              </a:rPr>
              <a:t> </a:t>
            </a:r>
            <a:r>
              <a:rPr lang="en-US"/>
              <a:t>which is how our pennies talk to each other, and the computer sending it instructions</a:t>
            </a:r>
            <a:endParaRPr/>
          </a:p>
          <a:p>
            <a:pPr indent="0" lvl="0" marL="457200" rtl="0" algn="l">
              <a:lnSpc>
                <a:spcPct val="110000"/>
              </a:lnSpc>
              <a:spcBef>
                <a:spcPts val="1100"/>
              </a:spcBef>
              <a:spcAft>
                <a:spcPts val="0"/>
              </a:spcAft>
              <a:buClr>
                <a:schemeClr val="dk2"/>
              </a:buClr>
              <a:buSzPts val="1100"/>
              <a:buFont typeface="Arial"/>
              <a:buNone/>
            </a:pPr>
            <a:r>
              <a:rPr lang="en-US" sz="1250">
                <a:solidFill>
                  <a:srgbClr val="161616"/>
                </a:solidFill>
                <a:latin typeface="Arial"/>
                <a:ea typeface="Arial"/>
                <a:cs typeface="Arial"/>
                <a:sym typeface="Arial"/>
              </a:rPr>
              <a:t>•</a:t>
            </a:r>
            <a:r>
              <a:rPr lang="en-US"/>
              <a:t>To work properly, this needs to be cold. Colder than outer space: </a:t>
            </a:r>
            <a:r>
              <a:rPr b="1" lang="en-US">
                <a:solidFill>
                  <a:srgbClr val="8A3FFC"/>
                </a:solidFill>
              </a:rPr>
              <a:t>0.015 kelvin</a:t>
            </a:r>
            <a:r>
              <a:rPr lang="en-US"/>
              <a:t>!</a:t>
            </a:r>
            <a:endParaRPr/>
          </a:p>
          <a:p>
            <a:pPr indent="0" lvl="0" marL="0" rtl="0" algn="l">
              <a:spcBef>
                <a:spcPts val="1100"/>
              </a:spcBef>
              <a:spcAft>
                <a:spcPts val="0"/>
              </a:spcAft>
              <a:buNone/>
            </a:pPr>
            <a:r>
              <a:t/>
            </a:r>
            <a:endParaRPr/>
          </a:p>
        </p:txBody>
      </p:sp>
      <p:sp>
        <p:nvSpPr>
          <p:cNvPr id="644" name="Google Shape;644;g15d4314ac6a_0_437"/>
          <p:cNvSpPr/>
          <p:nvPr>
            <p:ph idx="2" type="pic"/>
          </p:nvPr>
        </p:nvSpPr>
        <p:spPr>
          <a:xfrm>
            <a:off x="4572000" y="0"/>
            <a:ext cx="4572000" cy="5143500"/>
          </a:xfrm>
          <a:prstGeom prst="rect">
            <a:avLst/>
          </a:prstGeom>
        </p:spPr>
      </p:sp>
      <p:sp>
        <p:nvSpPr>
          <p:cNvPr id="645" name="Google Shape;645;g15d4314ac6a_0_437"/>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46" name="Google Shape;646;g15d4314ac6a_0_437"/>
          <p:cNvPicPr preferRelativeResize="0"/>
          <p:nvPr/>
        </p:nvPicPr>
        <p:blipFill>
          <a:blip r:embed="rId3">
            <a:alphaModFix/>
          </a:blip>
          <a:stretch>
            <a:fillRect/>
          </a:stretch>
        </p:blipFill>
        <p:spPr>
          <a:xfrm>
            <a:off x="5257847" y="769075"/>
            <a:ext cx="3200300" cy="360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5d4314ac6a_0_19"/>
          <p:cNvSpPr/>
          <p:nvPr>
            <p:ph idx="2" type="pic"/>
          </p:nvPr>
        </p:nvSpPr>
        <p:spPr>
          <a:xfrm>
            <a:off x="2286000" y="0"/>
            <a:ext cx="6858000" cy="5148000"/>
          </a:xfrm>
          <a:prstGeom prst="rect">
            <a:avLst/>
          </a:prstGeom>
        </p:spPr>
      </p:sp>
      <p:sp>
        <p:nvSpPr>
          <p:cNvPr id="324" name="Google Shape;324;g15d4314ac6a_0_19"/>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5" name="Google Shape;325;g15d4314ac6a_0_19"/>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26" name="Google Shape;326;g15d4314ac6a_0_19"/>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1 day:</a:t>
            </a:r>
            <a:endParaRPr/>
          </a:p>
        </p:txBody>
      </p:sp>
      <p:sp>
        <p:nvSpPr>
          <p:cNvPr id="327" name="Google Shape;327;g15d4314ac6a_0_19"/>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A single grain of rice</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328" name="Google Shape;328;g15d4314ac6a_0_19"/>
          <p:cNvPicPr preferRelativeResize="0"/>
          <p:nvPr/>
        </p:nvPicPr>
        <p:blipFill>
          <a:blip r:embed="rId3">
            <a:alphaModFix/>
          </a:blip>
          <a:stretch>
            <a:fillRect/>
          </a:stretch>
        </p:blipFill>
        <p:spPr>
          <a:xfrm>
            <a:off x="2291072" y="2250"/>
            <a:ext cx="684785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5d4314ac6a_0_454"/>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are quantum computers used for?</a:t>
            </a:r>
            <a:endParaRPr/>
          </a:p>
        </p:txBody>
      </p:sp>
      <p:sp>
        <p:nvSpPr>
          <p:cNvPr id="653" name="Google Shape;653;g15d4314ac6a_0_45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15d4314ac6a_0_461"/>
          <p:cNvSpPr txBox="1"/>
          <p:nvPr>
            <p:ph type="title"/>
          </p:nvPr>
        </p:nvSpPr>
        <p:spPr>
          <a:xfrm>
            <a:off x="210311" y="201168"/>
            <a:ext cx="41148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Near vs. Far</a:t>
            </a:r>
            <a:endParaRPr/>
          </a:p>
        </p:txBody>
      </p:sp>
      <p:sp>
        <p:nvSpPr>
          <p:cNvPr id="660" name="Google Shape;660;g15d4314ac6a_0_461"/>
          <p:cNvSpPr txBox="1"/>
          <p:nvPr>
            <p:ph idx="2"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t/>
            </a:r>
            <a:endParaRPr sz="900"/>
          </a:p>
          <a:p>
            <a:pPr indent="0" lvl="0" marL="0" rtl="0" algn="l">
              <a:spcBef>
                <a:spcPts val="1100"/>
              </a:spcBef>
              <a:spcAft>
                <a:spcPts val="0"/>
              </a:spcAft>
              <a:buClr>
                <a:schemeClr val="dk2"/>
              </a:buClr>
              <a:buSzPts val="1100"/>
              <a:buFont typeface="Arial"/>
              <a:buNone/>
            </a:pPr>
            <a:r>
              <a:rPr lang="en-US" sz="900"/>
              <a:t>Picture: https://www.everything47.com/design/motorola-dynatac-800x/ </a:t>
            </a:r>
            <a:endParaRPr sz="900"/>
          </a:p>
          <a:p>
            <a:pPr indent="0" lvl="0" marL="0" rtl="0" algn="l">
              <a:spcBef>
                <a:spcPts val="1100"/>
              </a:spcBef>
              <a:spcAft>
                <a:spcPts val="0"/>
              </a:spcAft>
              <a:buNone/>
            </a:pPr>
            <a:r>
              <a:t/>
            </a:r>
            <a:endParaRPr sz="900"/>
          </a:p>
        </p:txBody>
      </p:sp>
      <p:sp>
        <p:nvSpPr>
          <p:cNvPr id="661" name="Google Shape;661;g15d4314ac6a_0_461"/>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62" name="Google Shape;662;g15d4314ac6a_0_461"/>
          <p:cNvPicPr preferRelativeResize="0"/>
          <p:nvPr/>
        </p:nvPicPr>
        <p:blipFill>
          <a:blip r:embed="rId3">
            <a:alphaModFix/>
          </a:blip>
          <a:stretch>
            <a:fillRect/>
          </a:stretch>
        </p:blipFill>
        <p:spPr>
          <a:xfrm>
            <a:off x="495122" y="1075275"/>
            <a:ext cx="3581775" cy="3588900"/>
          </a:xfrm>
          <a:prstGeom prst="rect">
            <a:avLst/>
          </a:prstGeom>
          <a:noFill/>
          <a:ln>
            <a:noFill/>
          </a:ln>
        </p:spPr>
      </p:pic>
      <p:sp>
        <p:nvSpPr>
          <p:cNvPr id="663" name="Google Shape;663;g15d4314ac6a_0_461"/>
          <p:cNvSpPr txBox="1"/>
          <p:nvPr>
            <p:ph idx="2" type="body"/>
          </p:nvPr>
        </p:nvSpPr>
        <p:spPr>
          <a:xfrm>
            <a:off x="479610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rPr lang="en-US" sz="900"/>
              <a:t>Picture: www.apple.com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a:p>
            <a:pPr indent="0" lvl="0" marL="0" rtl="0" algn="l">
              <a:spcBef>
                <a:spcPts val="1100"/>
              </a:spcBef>
              <a:spcAft>
                <a:spcPts val="0"/>
              </a:spcAft>
              <a:buNone/>
            </a:pPr>
            <a:r>
              <a:t/>
            </a:r>
            <a:endParaRPr sz="900"/>
          </a:p>
        </p:txBody>
      </p:sp>
      <p:pic>
        <p:nvPicPr>
          <p:cNvPr id="664" name="Google Shape;664;g15d4314ac6a_0_461"/>
          <p:cNvPicPr preferRelativeResize="0"/>
          <p:nvPr/>
        </p:nvPicPr>
        <p:blipFill>
          <a:blip r:embed="rId4">
            <a:alphaModFix/>
          </a:blip>
          <a:stretch>
            <a:fillRect/>
          </a:stretch>
        </p:blipFill>
        <p:spPr>
          <a:xfrm>
            <a:off x="5038525" y="435799"/>
            <a:ext cx="3876875" cy="4586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15d4314ac6a_0_492"/>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d4314ac6a_0_497"/>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Break Encryption</a:t>
            </a:r>
            <a:endParaRPr/>
          </a:p>
        </p:txBody>
      </p:sp>
      <p:sp>
        <p:nvSpPr>
          <p:cNvPr id="677" name="Google Shape;677;g15d4314ac6a_0_497"/>
          <p:cNvSpPr txBox="1"/>
          <p:nvPr>
            <p:ph idx="1"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A perfect quantum computer, using code called Shor’s Algorithm, could crack today’s encryption.</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rPr lang="en-US"/>
              <a:t>iMessage? Hacked.</a:t>
            </a:r>
            <a:endParaRPr/>
          </a:p>
          <a:p>
            <a:pPr indent="0" lvl="0" marL="0" rtl="0" algn="l">
              <a:spcBef>
                <a:spcPts val="1100"/>
              </a:spcBef>
              <a:spcAft>
                <a:spcPts val="0"/>
              </a:spcAft>
              <a:buClr>
                <a:schemeClr val="dk2"/>
              </a:buClr>
              <a:buSzPts val="1100"/>
              <a:buFont typeface="Arial"/>
              <a:buNone/>
            </a:pPr>
            <a:r>
              <a:rPr lang="en-US"/>
              <a:t>Secret databases? Hacked. </a:t>
            </a:r>
            <a:endParaRPr/>
          </a:p>
          <a:p>
            <a:pPr indent="0" lvl="0" marL="0" rtl="0" algn="l">
              <a:spcBef>
                <a:spcPts val="1100"/>
              </a:spcBef>
              <a:spcAft>
                <a:spcPts val="0"/>
              </a:spcAft>
              <a:buClr>
                <a:schemeClr val="dk2"/>
              </a:buClr>
              <a:buSzPts val="1100"/>
              <a:buFont typeface="Arial"/>
              <a:buNone/>
            </a:pPr>
            <a:r>
              <a:rPr lang="en-US"/>
              <a:t>Government secrets? Hacked.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678" name="Google Shape;678;g15d4314ac6a_0_497"/>
          <p:cNvSpPr/>
          <p:nvPr>
            <p:ph idx="2" type="pic"/>
          </p:nvPr>
        </p:nvSpPr>
        <p:spPr>
          <a:xfrm>
            <a:off x="4572000" y="0"/>
            <a:ext cx="4572000" cy="5143500"/>
          </a:xfrm>
          <a:prstGeom prst="rect">
            <a:avLst/>
          </a:prstGeom>
        </p:spPr>
      </p:sp>
      <p:sp>
        <p:nvSpPr>
          <p:cNvPr id="679" name="Google Shape;679;g15d4314ac6a_0_497"/>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80" name="Google Shape;680;g15d4314ac6a_0_497"/>
          <p:cNvPicPr preferRelativeResize="0"/>
          <p:nvPr/>
        </p:nvPicPr>
        <p:blipFill rotWithShape="1">
          <a:blip r:embed="rId3">
            <a:alphaModFix/>
          </a:blip>
          <a:srcRect b="2620" l="0" r="0" t="-2620"/>
          <a:stretch/>
        </p:blipFill>
        <p:spPr>
          <a:xfrm>
            <a:off x="4572000" y="-92875"/>
            <a:ext cx="2514600" cy="2661442"/>
          </a:xfrm>
          <a:prstGeom prst="rect">
            <a:avLst/>
          </a:prstGeom>
          <a:noFill/>
          <a:ln>
            <a:noFill/>
          </a:ln>
        </p:spPr>
      </p:pic>
      <p:pic>
        <p:nvPicPr>
          <p:cNvPr id="681" name="Google Shape;681;g15d4314ac6a_0_497"/>
          <p:cNvPicPr preferRelativeResize="0"/>
          <p:nvPr/>
        </p:nvPicPr>
        <p:blipFill>
          <a:blip r:embed="rId4">
            <a:alphaModFix amt="38000"/>
          </a:blip>
          <a:stretch>
            <a:fillRect/>
          </a:stretch>
        </p:blipFill>
        <p:spPr>
          <a:xfrm>
            <a:off x="7086600" y="23425"/>
            <a:ext cx="2066125" cy="2479364"/>
          </a:xfrm>
          <a:prstGeom prst="rect">
            <a:avLst/>
          </a:prstGeom>
          <a:noFill/>
          <a:ln>
            <a:noFill/>
          </a:ln>
        </p:spPr>
      </p:pic>
      <p:pic>
        <p:nvPicPr>
          <p:cNvPr id="682" name="Google Shape;682;g15d4314ac6a_0_497"/>
          <p:cNvPicPr preferRelativeResize="0"/>
          <p:nvPr/>
        </p:nvPicPr>
        <p:blipFill>
          <a:blip r:embed="rId5">
            <a:alphaModFix/>
          </a:blip>
          <a:stretch>
            <a:fillRect/>
          </a:stretch>
        </p:blipFill>
        <p:spPr>
          <a:xfrm>
            <a:off x="4572000" y="2570988"/>
            <a:ext cx="4572000" cy="25725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15d4314ac6a_0_510"/>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trike="sngStrike">
                <a:latin typeface="Arial"/>
                <a:ea typeface="Arial"/>
                <a:cs typeface="Arial"/>
                <a:sym typeface="Arial"/>
              </a:rPr>
              <a:t>Break Encryption</a:t>
            </a:r>
            <a:endParaRPr/>
          </a:p>
        </p:txBody>
      </p:sp>
      <p:sp>
        <p:nvSpPr>
          <p:cNvPr id="689" name="Google Shape;689;g15d4314ac6a_0_510"/>
          <p:cNvSpPr txBox="1"/>
          <p:nvPr>
            <p:ph idx="1"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accent5"/>
                </a:solidFill>
              </a:rPr>
              <a:t>A perfect quantum computer, using code called Shor’s Algorithm, could crack today’s encryption.</a:t>
            </a:r>
            <a:endParaRPr>
              <a:solidFill>
                <a:schemeClr val="accent5"/>
              </a:solidFill>
            </a:endParaRPr>
          </a:p>
          <a:p>
            <a:pPr indent="0" lvl="0" marL="0" rtl="0" algn="l">
              <a:spcBef>
                <a:spcPts val="1100"/>
              </a:spcBef>
              <a:spcAft>
                <a:spcPts val="0"/>
              </a:spcAft>
              <a:buNone/>
            </a:pPr>
            <a:r>
              <a:t/>
            </a:r>
            <a:endParaRPr>
              <a:solidFill>
                <a:schemeClr val="accent5"/>
              </a:solidFill>
            </a:endParaRPr>
          </a:p>
          <a:p>
            <a:pPr indent="0" lvl="0" marL="0" rtl="0" algn="l">
              <a:spcBef>
                <a:spcPts val="1100"/>
              </a:spcBef>
              <a:spcAft>
                <a:spcPts val="0"/>
              </a:spcAft>
              <a:buNone/>
            </a:pPr>
            <a:r>
              <a:rPr lang="en-US">
                <a:solidFill>
                  <a:schemeClr val="accent5"/>
                </a:solidFill>
              </a:rPr>
              <a:t>iMessage? Hacked.</a:t>
            </a:r>
            <a:endParaRPr>
              <a:solidFill>
                <a:schemeClr val="accent5"/>
              </a:solidFill>
            </a:endParaRPr>
          </a:p>
          <a:p>
            <a:pPr indent="0" lvl="0" marL="0" rtl="0" algn="l">
              <a:spcBef>
                <a:spcPts val="1100"/>
              </a:spcBef>
              <a:spcAft>
                <a:spcPts val="0"/>
              </a:spcAft>
              <a:buNone/>
            </a:pPr>
            <a:r>
              <a:rPr lang="en-US">
                <a:solidFill>
                  <a:schemeClr val="accent5"/>
                </a:solidFill>
              </a:rPr>
              <a:t>Secret databases? Hacked. </a:t>
            </a:r>
            <a:endParaRPr>
              <a:solidFill>
                <a:schemeClr val="accent5"/>
              </a:solidFill>
            </a:endParaRPr>
          </a:p>
          <a:p>
            <a:pPr indent="0" lvl="0" marL="0" rtl="0" algn="l">
              <a:spcBef>
                <a:spcPts val="1100"/>
              </a:spcBef>
              <a:spcAft>
                <a:spcPts val="0"/>
              </a:spcAft>
              <a:buNone/>
            </a:pPr>
            <a:r>
              <a:rPr lang="en-US">
                <a:solidFill>
                  <a:schemeClr val="accent5"/>
                </a:solidFill>
              </a:rPr>
              <a:t>Government secrets? Hacked. </a:t>
            </a:r>
            <a:endParaRPr>
              <a:solidFill>
                <a:schemeClr val="accent5"/>
              </a:solidFill>
            </a:endParaRPr>
          </a:p>
          <a:p>
            <a:pPr indent="0" lvl="0" marL="0" rtl="0" algn="l">
              <a:spcBef>
                <a:spcPts val="1100"/>
              </a:spcBef>
              <a:spcAft>
                <a:spcPts val="0"/>
              </a:spcAft>
              <a:buNone/>
            </a:pPr>
            <a:r>
              <a:t/>
            </a:r>
            <a:endParaRPr/>
          </a:p>
          <a:p>
            <a:pPr indent="0" lvl="0" marL="0" rtl="0" algn="l">
              <a:spcBef>
                <a:spcPts val="1100"/>
              </a:spcBef>
              <a:spcAft>
                <a:spcPts val="0"/>
              </a:spcAft>
              <a:buNone/>
            </a:pPr>
            <a:r>
              <a:rPr lang="en-US"/>
              <a:t>eports of encryption’s death are</a:t>
            </a:r>
            <a:r>
              <a:rPr b="1" lang="en-US"/>
              <a:t> greatly exaggerated. </a:t>
            </a:r>
            <a:r>
              <a:rPr lang="en-US"/>
              <a:t>This is a far term application of quantum computers. It’s decades away.</a:t>
            </a:r>
            <a:endParaRPr/>
          </a:p>
        </p:txBody>
      </p:sp>
      <p:sp>
        <p:nvSpPr>
          <p:cNvPr id="690" name="Google Shape;690;g15d4314ac6a_0_510"/>
          <p:cNvSpPr/>
          <p:nvPr>
            <p:ph idx="2" type="pic"/>
          </p:nvPr>
        </p:nvSpPr>
        <p:spPr>
          <a:xfrm>
            <a:off x="4572000" y="0"/>
            <a:ext cx="4572000" cy="5143500"/>
          </a:xfrm>
          <a:prstGeom prst="rect">
            <a:avLst/>
          </a:prstGeom>
        </p:spPr>
      </p:sp>
      <p:sp>
        <p:nvSpPr>
          <p:cNvPr id="691" name="Google Shape;691;g15d4314ac6a_0_510"/>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92" name="Google Shape;692;g15d4314ac6a_0_510"/>
          <p:cNvPicPr preferRelativeResize="0"/>
          <p:nvPr/>
        </p:nvPicPr>
        <p:blipFill rotWithShape="1">
          <a:blip r:embed="rId3">
            <a:alphaModFix/>
          </a:blip>
          <a:srcRect b="2620" l="0" r="0" t="-2620"/>
          <a:stretch/>
        </p:blipFill>
        <p:spPr>
          <a:xfrm>
            <a:off x="4572000" y="-92875"/>
            <a:ext cx="2514600" cy="2661442"/>
          </a:xfrm>
          <a:prstGeom prst="rect">
            <a:avLst/>
          </a:prstGeom>
          <a:noFill/>
          <a:ln>
            <a:noFill/>
          </a:ln>
        </p:spPr>
      </p:pic>
      <p:pic>
        <p:nvPicPr>
          <p:cNvPr id="693" name="Google Shape;693;g15d4314ac6a_0_510"/>
          <p:cNvPicPr preferRelativeResize="0"/>
          <p:nvPr/>
        </p:nvPicPr>
        <p:blipFill>
          <a:blip r:embed="rId4">
            <a:alphaModFix amt="38000"/>
          </a:blip>
          <a:stretch>
            <a:fillRect/>
          </a:stretch>
        </p:blipFill>
        <p:spPr>
          <a:xfrm>
            <a:off x="7086600" y="23425"/>
            <a:ext cx="2066125" cy="2479364"/>
          </a:xfrm>
          <a:prstGeom prst="rect">
            <a:avLst/>
          </a:prstGeom>
          <a:noFill/>
          <a:ln>
            <a:noFill/>
          </a:ln>
        </p:spPr>
      </p:pic>
      <p:pic>
        <p:nvPicPr>
          <p:cNvPr id="694" name="Google Shape;694;g15d4314ac6a_0_510"/>
          <p:cNvPicPr preferRelativeResize="0"/>
          <p:nvPr/>
        </p:nvPicPr>
        <p:blipFill>
          <a:blip r:embed="rId5">
            <a:alphaModFix/>
          </a:blip>
          <a:stretch>
            <a:fillRect/>
          </a:stretch>
        </p:blipFill>
        <p:spPr>
          <a:xfrm>
            <a:off x="4572000" y="2570988"/>
            <a:ext cx="4572000" cy="25725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5d4314ac6a_0_523"/>
          <p:cNvSpPr/>
          <p:nvPr>
            <p:ph idx="2" type="pic"/>
          </p:nvPr>
        </p:nvSpPr>
        <p:spPr>
          <a:xfrm>
            <a:off x="2286000" y="0"/>
            <a:ext cx="6858000" cy="5148000"/>
          </a:xfrm>
          <a:prstGeom prst="rect">
            <a:avLst/>
          </a:prstGeom>
        </p:spPr>
      </p:sp>
      <p:sp>
        <p:nvSpPr>
          <p:cNvPr id="701" name="Google Shape;701;g15d4314ac6a_0_523"/>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2" name="Google Shape;702;g15d4314ac6a_0_523"/>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703" name="Google Shape;703;g15d4314ac6a_0_523"/>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Chemistry</a:t>
            </a:r>
            <a:endParaRPr/>
          </a:p>
        </p:txBody>
      </p:sp>
      <p:sp>
        <p:nvSpPr>
          <p:cNvPr id="704" name="Google Shape;704;g15d4314ac6a_0_523"/>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Using an algorithm called “VQE” we’ve already gotten scientific results using quantum computers analyzing different molecules</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705" name="Google Shape;705;g15d4314ac6a_0_523"/>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0" name="Shape 710"/>
        <p:cNvGrpSpPr/>
        <p:nvPr/>
      </p:nvGrpSpPr>
      <p:grpSpPr>
        <a:xfrm>
          <a:off x="0" y="0"/>
          <a:ext cx="0" cy="0"/>
          <a:chOff x="0" y="0"/>
          <a:chExt cx="0" cy="0"/>
        </a:xfrm>
      </p:grpSpPr>
      <p:pic>
        <p:nvPicPr>
          <p:cNvPr id="711" name="Google Shape;711;g15d4314ac6a_0_535"/>
          <p:cNvPicPr preferRelativeResize="0"/>
          <p:nvPr/>
        </p:nvPicPr>
        <p:blipFill>
          <a:blip r:embed="rId3">
            <a:alphaModFix/>
          </a:blip>
          <a:stretch>
            <a:fillRect/>
          </a:stretch>
        </p:blipFill>
        <p:spPr>
          <a:xfrm>
            <a:off x="0" y="0"/>
            <a:ext cx="3857625" cy="5143501"/>
          </a:xfrm>
          <a:prstGeom prst="rect">
            <a:avLst/>
          </a:prstGeom>
          <a:noFill/>
          <a:ln>
            <a:noFill/>
          </a:ln>
        </p:spPr>
      </p:pic>
      <p:pic>
        <p:nvPicPr>
          <p:cNvPr id="712" name="Google Shape;712;g15d4314ac6a_0_535"/>
          <p:cNvPicPr preferRelativeResize="0"/>
          <p:nvPr/>
        </p:nvPicPr>
        <p:blipFill>
          <a:blip r:embed="rId4">
            <a:alphaModFix/>
          </a:blip>
          <a:stretch>
            <a:fillRect/>
          </a:stretch>
        </p:blipFill>
        <p:spPr>
          <a:xfrm>
            <a:off x="5348998" y="2698400"/>
            <a:ext cx="2303634" cy="2445100"/>
          </a:xfrm>
          <a:prstGeom prst="rect">
            <a:avLst/>
          </a:prstGeom>
          <a:noFill/>
          <a:ln>
            <a:noFill/>
          </a:ln>
        </p:spPr>
      </p:pic>
      <p:pic>
        <p:nvPicPr>
          <p:cNvPr id="713" name="Google Shape;713;g15d4314ac6a_0_535"/>
          <p:cNvPicPr preferRelativeResize="0"/>
          <p:nvPr/>
        </p:nvPicPr>
        <p:blipFill>
          <a:blip r:embed="rId5">
            <a:alphaModFix/>
          </a:blip>
          <a:stretch>
            <a:fillRect/>
          </a:stretch>
        </p:blipFill>
        <p:spPr>
          <a:xfrm>
            <a:off x="3857625" y="0"/>
            <a:ext cx="5286374" cy="26984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5d4314ac6a_0_543"/>
          <p:cNvSpPr txBox="1"/>
          <p:nvPr>
            <p:ph type="title"/>
          </p:nvPr>
        </p:nvSpPr>
        <p:spPr>
          <a:xfrm>
            <a:off x="210312" y="201167"/>
            <a:ext cx="4142100" cy="145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if you are not a scientist?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5d4314ac6a_0_549"/>
          <p:cNvSpPr txBox="1"/>
          <p:nvPr>
            <p:ph type="title"/>
          </p:nvPr>
        </p:nvSpPr>
        <p:spPr>
          <a:xfrm>
            <a:off x="210311" y="201168"/>
            <a:ext cx="41148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Quantum Games</a:t>
            </a:r>
            <a:endParaRPr/>
          </a:p>
        </p:txBody>
      </p:sp>
      <p:sp>
        <p:nvSpPr>
          <p:cNvPr id="726" name="Google Shape;726;g15d4314ac6a_0_549"/>
          <p:cNvSpPr txBox="1"/>
          <p:nvPr>
            <p:ph idx="2"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One way quantum computers are already being used is for games! Both educational games and games that use quantum computers for generation of the game’s assets.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rPr lang="en-US"/>
              <a:t>Search for “Hello Quantum” on iOS and Google Play</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727" name="Google Shape;727;g15d4314ac6a_0_549"/>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28" name="Google Shape;728;g15d4314ac6a_0_549"/>
          <p:cNvPicPr preferRelativeResize="0"/>
          <p:nvPr/>
        </p:nvPicPr>
        <p:blipFill>
          <a:blip r:embed="rId3">
            <a:alphaModFix/>
          </a:blip>
          <a:stretch>
            <a:fillRect/>
          </a:stretch>
        </p:blipFill>
        <p:spPr>
          <a:xfrm>
            <a:off x="6281143" y="-21950"/>
            <a:ext cx="2884407" cy="5165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15d4314ac6a_0_564"/>
          <p:cNvSpPr txBox="1"/>
          <p:nvPr>
            <p:ph idx="1" type="body"/>
          </p:nvPr>
        </p:nvSpPr>
        <p:spPr>
          <a:xfrm>
            <a:off x="0" y="0"/>
            <a:ext cx="3045000" cy="5148000"/>
          </a:xfrm>
          <a:prstGeom prst="rect">
            <a:avLst/>
          </a:prstGeom>
        </p:spPr>
        <p:txBody>
          <a:bodyPr anchorCtr="0" anchor="t" bIns="228600" lIns="219450" spcFirstLastPara="1" rIns="228600" wrap="square" tIns="1243575">
            <a:noAutofit/>
          </a:bodyPr>
          <a:lstStyle/>
          <a:p>
            <a:pPr indent="0" lvl="0" marL="0" rtl="0" algn="l">
              <a:spcBef>
                <a:spcPts val="1100"/>
              </a:spcBef>
              <a:spcAft>
                <a:spcPts val="0"/>
              </a:spcAft>
              <a:buNone/>
            </a:pPr>
            <a:r>
              <a:rPr lang="en-US"/>
              <a:t>Qiskit Blocks</a:t>
            </a:r>
            <a:endParaRPr/>
          </a:p>
          <a:p>
            <a:pPr indent="0" lvl="0" marL="0" rtl="0" algn="l">
              <a:spcBef>
                <a:spcPts val="1100"/>
              </a:spcBef>
              <a:spcAft>
                <a:spcPts val="0"/>
              </a:spcAft>
              <a:buNone/>
            </a:pPr>
            <a:r>
              <a:rPr lang="en-US"/>
              <a:t>Minecraft-esque game to learn the basics of manipulating a qubit</a:t>
            </a:r>
            <a:endParaRPr/>
          </a:p>
          <a:p>
            <a:pPr indent="0" lvl="0" marL="0" rtl="0" algn="l">
              <a:spcBef>
                <a:spcPts val="1100"/>
              </a:spcBef>
              <a:spcAft>
                <a:spcPts val="0"/>
              </a:spcAft>
              <a:buNone/>
            </a:pPr>
            <a:r>
              <a:rPr lang="en-US" u="sng">
                <a:solidFill>
                  <a:schemeClr val="hlink"/>
                </a:solidFill>
                <a:hlinkClick r:id="rId3"/>
              </a:rPr>
              <a:t>https://qisk.it/blocks</a:t>
            </a:r>
            <a:endParaRPr/>
          </a:p>
          <a:p>
            <a:pPr indent="0" lvl="0" marL="0" rtl="0" algn="l">
              <a:spcBef>
                <a:spcPts val="1100"/>
              </a:spcBef>
              <a:spcAft>
                <a:spcPts val="0"/>
              </a:spcAft>
              <a:buNone/>
            </a:pPr>
            <a:r>
              <a:rPr lang="en-US"/>
              <a:t>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sp>
        <p:nvSpPr>
          <p:cNvPr id="735" name="Google Shape;735;g15d4314ac6a_0_564"/>
          <p:cNvSpPr txBox="1"/>
          <p:nvPr>
            <p:ph idx="2" type="body"/>
          </p:nvPr>
        </p:nvSpPr>
        <p:spPr>
          <a:xfrm>
            <a:off x="3044951" y="0"/>
            <a:ext cx="3045000" cy="5148000"/>
          </a:xfrm>
          <a:prstGeom prst="rect">
            <a:avLst/>
          </a:prstGeom>
        </p:spPr>
        <p:txBody>
          <a:bodyPr anchorCtr="0" anchor="t" bIns="228600" lIns="219450" spcFirstLastPara="1" rIns="228600" wrap="square" tIns="1243575">
            <a:noAutofit/>
          </a:bodyPr>
          <a:lstStyle/>
          <a:p>
            <a:pPr indent="0" lvl="0" marL="0" rtl="0" algn="l">
              <a:spcBef>
                <a:spcPts val="1100"/>
              </a:spcBef>
              <a:spcAft>
                <a:spcPts val="0"/>
              </a:spcAft>
              <a:buNone/>
            </a:pPr>
            <a:r>
              <a:rPr lang="en-US"/>
              <a:t>Quaze</a:t>
            </a:r>
            <a:endParaRPr/>
          </a:p>
          <a:p>
            <a:pPr indent="0" lvl="0" marL="0" rtl="0" algn="l">
              <a:spcBef>
                <a:spcPts val="1100"/>
              </a:spcBef>
              <a:spcAft>
                <a:spcPts val="0"/>
              </a:spcAft>
              <a:buNone/>
            </a:pPr>
            <a:r>
              <a:rPr lang="en-US"/>
              <a:t>A quantum twist to the classic game of Maze</a:t>
            </a:r>
            <a:endParaRPr/>
          </a:p>
          <a:p>
            <a:pPr indent="0" lvl="0" marL="0" rtl="0" algn="l">
              <a:spcBef>
                <a:spcPts val="1100"/>
              </a:spcBef>
              <a:spcAft>
                <a:spcPts val="0"/>
              </a:spcAft>
              <a:buNone/>
            </a:pPr>
            <a:r>
              <a:rPr lang="en-US" u="sng">
                <a:solidFill>
                  <a:schemeClr val="hlink"/>
                </a:solidFill>
                <a:hlinkClick r:id="rId4"/>
              </a:rPr>
              <a:t>https://qorsairs.github.io/Quaze</a:t>
            </a:r>
            <a:endParaRPr/>
          </a:p>
          <a:p>
            <a:pPr indent="0" lvl="0" marL="0" rtl="0" algn="l">
              <a:spcBef>
                <a:spcPts val="1100"/>
              </a:spcBef>
              <a:spcAft>
                <a:spcPts val="0"/>
              </a:spcAft>
              <a:buNone/>
            </a:pPr>
            <a:r>
              <a:t/>
            </a:r>
            <a:endParaRPr/>
          </a:p>
        </p:txBody>
      </p:sp>
      <p:sp>
        <p:nvSpPr>
          <p:cNvPr id="736" name="Google Shape;736;g15d4314ac6a_0_564"/>
          <p:cNvSpPr txBox="1"/>
          <p:nvPr>
            <p:ph idx="3" type="body"/>
          </p:nvPr>
        </p:nvSpPr>
        <p:spPr>
          <a:xfrm>
            <a:off x="6090348" y="0"/>
            <a:ext cx="3045000" cy="5148000"/>
          </a:xfrm>
          <a:prstGeom prst="rect">
            <a:avLst/>
          </a:prstGeom>
        </p:spPr>
        <p:txBody>
          <a:bodyPr anchorCtr="0" anchor="t" bIns="228600" lIns="219450" spcFirstLastPara="1" rIns="228600" wrap="square" tIns="1243575">
            <a:noAutofit/>
          </a:bodyPr>
          <a:lstStyle/>
          <a:p>
            <a:pPr indent="0" lvl="0" marL="0" rtl="0" algn="l">
              <a:spcBef>
                <a:spcPts val="1100"/>
              </a:spcBef>
              <a:spcAft>
                <a:spcPts val="0"/>
              </a:spcAft>
              <a:buNone/>
            </a:pPr>
            <a:r>
              <a:rPr lang="en-US"/>
              <a:t>Entangled</a:t>
            </a:r>
            <a:r>
              <a:rPr lang="en-US"/>
              <a:t> Souls</a:t>
            </a:r>
            <a:endParaRPr/>
          </a:p>
          <a:p>
            <a:pPr indent="0" lvl="0" marL="0" rtl="0" algn="l">
              <a:spcBef>
                <a:spcPts val="1100"/>
              </a:spcBef>
              <a:spcAft>
                <a:spcPts val="0"/>
              </a:spcAft>
              <a:buNone/>
            </a:pPr>
            <a:r>
              <a:rPr lang="en-US"/>
              <a:t>A s</a:t>
            </a:r>
            <a:r>
              <a:rPr lang="en-US"/>
              <a:t>tory‑driven 3D quantum - puzzle room video game with a horror theme</a:t>
            </a:r>
            <a:endParaRPr/>
          </a:p>
          <a:p>
            <a:pPr indent="0" lvl="0" marL="0" rtl="0" algn="l">
              <a:spcBef>
                <a:spcPts val="1100"/>
              </a:spcBef>
              <a:spcAft>
                <a:spcPts val="0"/>
              </a:spcAft>
              <a:buNone/>
            </a:pPr>
            <a:r>
              <a:rPr lang="en-US" u="sng">
                <a:solidFill>
                  <a:schemeClr val="hlink"/>
                </a:solidFill>
                <a:hlinkClick r:id="rId5"/>
              </a:rPr>
              <a:t>https://quantumgames.aalto.fi/game-entangled-souls/</a:t>
            </a:r>
            <a:endParaRPr/>
          </a:p>
          <a:p>
            <a:pPr indent="0" lvl="0" marL="0" rtl="0" algn="l">
              <a:spcBef>
                <a:spcPts val="1100"/>
              </a:spcBef>
              <a:spcAft>
                <a:spcPts val="0"/>
              </a:spcAft>
              <a:buNone/>
            </a:pPr>
            <a:r>
              <a:t/>
            </a:r>
            <a:endParaRPr/>
          </a:p>
        </p:txBody>
      </p:sp>
      <p:sp>
        <p:nvSpPr>
          <p:cNvPr id="737" name="Google Shape;737;g15d4314ac6a_0_56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38" name="Google Shape;738;g15d4314ac6a_0_564"/>
          <p:cNvPicPr preferRelativeResize="0"/>
          <p:nvPr/>
        </p:nvPicPr>
        <p:blipFill>
          <a:blip r:embed="rId6">
            <a:alphaModFix/>
          </a:blip>
          <a:stretch>
            <a:fillRect/>
          </a:stretch>
        </p:blipFill>
        <p:spPr>
          <a:xfrm>
            <a:off x="0" y="3209925"/>
            <a:ext cx="3044999" cy="1933575"/>
          </a:xfrm>
          <a:prstGeom prst="rect">
            <a:avLst/>
          </a:prstGeom>
          <a:noFill/>
          <a:ln>
            <a:noFill/>
          </a:ln>
        </p:spPr>
      </p:pic>
      <p:pic>
        <p:nvPicPr>
          <p:cNvPr id="739" name="Google Shape;739;g15d4314ac6a_0_564"/>
          <p:cNvPicPr preferRelativeResize="0"/>
          <p:nvPr/>
        </p:nvPicPr>
        <p:blipFill>
          <a:blip r:embed="rId7">
            <a:alphaModFix/>
          </a:blip>
          <a:stretch>
            <a:fillRect/>
          </a:stretch>
        </p:blipFill>
        <p:spPr>
          <a:xfrm>
            <a:off x="3045000" y="3209925"/>
            <a:ext cx="3045000" cy="1933574"/>
          </a:xfrm>
          <a:prstGeom prst="rect">
            <a:avLst/>
          </a:prstGeom>
          <a:noFill/>
          <a:ln>
            <a:noFill/>
          </a:ln>
        </p:spPr>
      </p:pic>
      <p:pic>
        <p:nvPicPr>
          <p:cNvPr id="740" name="Google Shape;740;g15d4314ac6a_0_564"/>
          <p:cNvPicPr preferRelativeResize="0"/>
          <p:nvPr/>
        </p:nvPicPr>
        <p:blipFill>
          <a:blip r:embed="rId8">
            <a:alphaModFix/>
          </a:blip>
          <a:stretch>
            <a:fillRect/>
          </a:stretch>
        </p:blipFill>
        <p:spPr>
          <a:xfrm>
            <a:off x="6089950" y="3209925"/>
            <a:ext cx="3045001" cy="1933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5d4314ac6a_0_32"/>
          <p:cNvSpPr/>
          <p:nvPr>
            <p:ph idx="2" type="pic"/>
          </p:nvPr>
        </p:nvSpPr>
        <p:spPr>
          <a:xfrm>
            <a:off x="2286000" y="0"/>
            <a:ext cx="6858000" cy="5148000"/>
          </a:xfrm>
          <a:prstGeom prst="rect">
            <a:avLst/>
          </a:prstGeom>
        </p:spPr>
      </p:sp>
      <p:sp>
        <p:nvSpPr>
          <p:cNvPr id="335" name="Google Shape;335;g15d4314ac6a_0_32"/>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g15d4314ac6a_0_32"/>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37" name="Google Shape;337;g15d4314ac6a_0_32"/>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7 days:</a:t>
            </a:r>
            <a:endParaRPr/>
          </a:p>
        </p:txBody>
      </p:sp>
      <p:sp>
        <p:nvSpPr>
          <p:cNvPr id="338" name="Google Shape;338;g15d4314ac6a_0_32"/>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127 grains of rice</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339" name="Google Shape;339;g15d4314ac6a_0_32"/>
          <p:cNvPicPr preferRelativeResize="0"/>
          <p:nvPr/>
        </p:nvPicPr>
        <p:blipFill>
          <a:blip r:embed="rId3">
            <a:alphaModFix/>
          </a:blip>
          <a:stretch>
            <a:fillRect/>
          </a:stretch>
        </p:blipFill>
        <p:spPr>
          <a:xfrm>
            <a:off x="2291072" y="2250"/>
            <a:ext cx="6847855"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5d4314ac6a_0_582"/>
          <p:cNvSpPr/>
          <p:nvPr>
            <p:ph idx="2" type="pic"/>
          </p:nvPr>
        </p:nvSpPr>
        <p:spPr>
          <a:xfrm>
            <a:off x="2286000" y="0"/>
            <a:ext cx="6858000" cy="5148000"/>
          </a:xfrm>
          <a:prstGeom prst="rect">
            <a:avLst/>
          </a:prstGeom>
        </p:spPr>
      </p:sp>
      <p:sp>
        <p:nvSpPr>
          <p:cNvPr id="747" name="Google Shape;747;g15d4314ac6a_0_582"/>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48" name="Google Shape;748;g15d4314ac6a_0_582"/>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749" name="Google Shape;749;g15d4314ac6a_0_582"/>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Art</a:t>
            </a:r>
            <a:endParaRPr/>
          </a:p>
        </p:txBody>
      </p:sp>
      <p:sp>
        <p:nvSpPr>
          <p:cNvPr id="750" name="Google Shape;750;g15d4314ac6a_0_582"/>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The world’s first Quantum Art and Design Jam happened in 2021 in NYC, a collaboration between IBM and The New School</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751" name="Google Shape;751;g15d4314ac6a_0_582"/>
          <p:cNvPicPr preferRelativeResize="0"/>
          <p:nvPr/>
        </p:nvPicPr>
        <p:blipFill>
          <a:blip r:embed="rId3">
            <a:alphaModFix/>
          </a:blip>
          <a:stretch>
            <a:fillRect/>
          </a:stretch>
        </p:blipFill>
        <p:spPr>
          <a:xfrm>
            <a:off x="2286000" y="0"/>
            <a:ext cx="6857999" cy="514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g15d4314ac6a_0_593"/>
          <p:cNvPicPr preferRelativeResize="0"/>
          <p:nvPr/>
        </p:nvPicPr>
        <p:blipFill>
          <a:blip r:embed="rId3">
            <a:alphaModFix/>
          </a:blip>
          <a:stretch>
            <a:fillRect/>
          </a:stretch>
        </p:blipFill>
        <p:spPr>
          <a:xfrm>
            <a:off x="0" y="-6862"/>
            <a:ext cx="9144000" cy="5157220"/>
          </a:xfrm>
          <a:prstGeom prst="rect">
            <a:avLst/>
          </a:prstGeom>
          <a:noFill/>
          <a:ln>
            <a:noFill/>
          </a:ln>
        </p:spPr>
      </p:pic>
      <p:sp>
        <p:nvSpPr>
          <p:cNvPr id="758" name="Google Shape;758;g15d4314ac6a_0_593"/>
          <p:cNvSpPr txBox="1"/>
          <p:nvPr/>
        </p:nvSpPr>
        <p:spPr>
          <a:xfrm>
            <a:off x="228600" y="654050"/>
            <a:ext cx="84903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400">
                <a:solidFill>
                  <a:schemeClr val="dk1"/>
                </a:solidFill>
                <a:latin typeface="IBM Plex Sans"/>
                <a:ea typeface="IBM Plex Sans"/>
                <a:cs typeface="IBM Plex Sans"/>
                <a:sym typeface="IBM Plex Sans"/>
              </a:rPr>
              <a:t>For most of history,</a:t>
            </a:r>
            <a:endParaRPr b="1" sz="3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en-US" sz="3400">
                <a:solidFill>
                  <a:schemeClr val="dk1"/>
                </a:solidFill>
                <a:latin typeface="IBM Plex Sans"/>
                <a:ea typeface="IBM Plex Sans"/>
                <a:cs typeface="IBM Plex Sans"/>
                <a:sym typeface="IBM Plex Sans"/>
              </a:rPr>
              <a:t>to access to a quantum computer,</a:t>
            </a:r>
            <a:endParaRPr b="1" sz="3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en-US" sz="3400">
                <a:solidFill>
                  <a:schemeClr val="dk1"/>
                </a:solidFill>
                <a:latin typeface="IBM Plex Sans"/>
                <a:ea typeface="IBM Plex Sans"/>
                <a:cs typeface="IBM Plex Sans"/>
                <a:sym typeface="IBM Plex Sans"/>
              </a:rPr>
              <a:t>you had to build and maintain it yourself. </a:t>
            </a:r>
            <a:endParaRPr b="1" sz="3400">
              <a:solidFill>
                <a:schemeClr val="dk1"/>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15d4314ac6a_0_601"/>
          <p:cNvSpPr txBox="1"/>
          <p:nvPr>
            <p:ph type="title"/>
          </p:nvPr>
        </p:nvSpPr>
        <p:spPr>
          <a:xfrm>
            <a:off x="210312" y="201170"/>
            <a:ext cx="4142100" cy="3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lt2"/>
                </a:solidFill>
              </a:rPr>
              <a:t>In 2016, that changed.</a:t>
            </a:r>
            <a:endParaRPr>
              <a:solidFill>
                <a:schemeClr val="lt2"/>
              </a:solidFill>
            </a:endParaRPr>
          </a:p>
        </p:txBody>
      </p:sp>
      <p:sp>
        <p:nvSpPr>
          <p:cNvPr id="765" name="Google Shape;765;g15d4314ac6a_0_601"/>
          <p:cNvSpPr txBox="1"/>
          <p:nvPr>
            <p:ph idx="1" type="body"/>
          </p:nvPr>
        </p:nvSpPr>
        <p:spPr>
          <a:xfrm>
            <a:off x="216662" y="990317"/>
            <a:ext cx="4118100" cy="251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766" name="Google Shape;766;g15d4314ac6a_0_601"/>
          <p:cNvSpPr txBox="1"/>
          <p:nvPr>
            <p:ph idx="2" type="body"/>
          </p:nvPr>
        </p:nvSpPr>
        <p:spPr>
          <a:xfrm>
            <a:off x="216661" y="1256728"/>
            <a:ext cx="4118100" cy="2514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pic>
        <p:nvPicPr>
          <p:cNvPr id="767" name="Google Shape;767;g15d4314ac6a_0_601"/>
          <p:cNvPicPr preferRelativeResize="0"/>
          <p:nvPr/>
        </p:nvPicPr>
        <p:blipFill>
          <a:blip r:embed="rId3">
            <a:alphaModFix/>
          </a:blip>
          <a:stretch>
            <a:fillRect/>
          </a:stretch>
        </p:blipFill>
        <p:spPr>
          <a:xfrm>
            <a:off x="377825" y="1165228"/>
            <a:ext cx="8388338" cy="333057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2" name="Shape 772"/>
        <p:cNvGrpSpPr/>
        <p:nvPr/>
      </p:nvGrpSpPr>
      <p:grpSpPr>
        <a:xfrm>
          <a:off x="0" y="0"/>
          <a:ext cx="0" cy="0"/>
          <a:chOff x="0" y="0"/>
          <a:chExt cx="0" cy="0"/>
        </a:xfrm>
      </p:grpSpPr>
      <p:pic>
        <p:nvPicPr>
          <p:cNvPr descr="So what is Quiskit... Qeesskit? Qiskit! Qiskit is an open source software development kit for working with quantum computers at the level of circuits, algorithms, and application modules! This SDK allows anyone to program on real quantum computers from their laptop.&#10;&#10;Your formal invite to weekly Qiskit videos ► https://ibm.biz/q-subscribe&#10;&#10;In 2 lines of code, you can access several quantum systems ranging from superconducting to trapped-ion qubits. Want to emulate a quantum computer’s behavior instead? Change a single line of code and simulate your quantum circuits on our high performance simulator. &#10;&#10;Qiskit is a tool used by tens of thousands of people globally, who are all trying to build the future. Whether you’re a researcher, developer or just looking to get started, Qiskit has a number of features available for your needs, allowing anyone to do things like building your first quantum circuit, run cross-domain quantum algorithms and study fundamental quantum phenomena.&#10;&#10;Maybe now is the perfect time to get involved yourself, and find all the tools you need -- including real quantum machines, a SDK through Qiskit, and a community that is happy to welcome you and answers any questions you may have along the way.&#10;&#10;#Quiskit #Qeesskit #Qiskit" id="773" name="Google Shape;773;g15d4314ac6a_0_448" title="What is Qiskit?">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5d4314ac6a_0_610"/>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5d4314ac6a_0_44"/>
          <p:cNvSpPr/>
          <p:nvPr>
            <p:ph idx="2" type="pic"/>
          </p:nvPr>
        </p:nvSpPr>
        <p:spPr>
          <a:xfrm>
            <a:off x="2286000" y="0"/>
            <a:ext cx="6858000" cy="5148000"/>
          </a:xfrm>
          <a:prstGeom prst="rect">
            <a:avLst/>
          </a:prstGeom>
        </p:spPr>
      </p:sp>
      <p:sp>
        <p:nvSpPr>
          <p:cNvPr id="346" name="Google Shape;346;g15d4314ac6a_0_44"/>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7" name="Google Shape;347;g15d4314ac6a_0_44"/>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48" name="Google Shape;348;g15d4314ac6a_0_44"/>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lnSpc>
                <a:spcPct val="110000"/>
              </a:lnSpc>
              <a:spcBef>
                <a:spcPts val="1100"/>
              </a:spcBef>
              <a:spcAft>
                <a:spcPts val="0"/>
              </a:spcAft>
              <a:buNone/>
            </a:pPr>
            <a:r>
              <a:rPr lang="en-US"/>
              <a:t>30 days:</a:t>
            </a:r>
            <a:endParaRPr/>
          </a:p>
        </p:txBody>
      </p:sp>
      <p:sp>
        <p:nvSpPr>
          <p:cNvPr id="349" name="Google Shape;349;g15d4314ac6a_0_44"/>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2,68,400 bags of rice</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350" name="Google Shape;350;g15d4314ac6a_0_44"/>
          <p:cNvPicPr preferRelativeResize="0"/>
          <p:nvPr/>
        </p:nvPicPr>
        <p:blipFill>
          <a:blip r:embed="rId3">
            <a:alphaModFix/>
          </a:blip>
          <a:stretch>
            <a:fillRect/>
          </a:stretch>
        </p:blipFill>
        <p:spPr>
          <a:xfrm>
            <a:off x="2291072" y="0"/>
            <a:ext cx="684785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5d4314ac6a_0_56"/>
          <p:cNvSpPr/>
          <p:nvPr>
            <p:ph idx="2" type="pic"/>
          </p:nvPr>
        </p:nvSpPr>
        <p:spPr>
          <a:xfrm>
            <a:off x="2286000" y="0"/>
            <a:ext cx="6858000" cy="5148000"/>
          </a:xfrm>
          <a:prstGeom prst="rect">
            <a:avLst/>
          </a:prstGeom>
        </p:spPr>
      </p:sp>
      <p:sp>
        <p:nvSpPr>
          <p:cNvPr id="357" name="Google Shape;357;g15d4314ac6a_0_56"/>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8" name="Google Shape;358;g15d4314ac6a_0_56"/>
          <p:cNvSpPr txBox="1"/>
          <p:nvPr>
            <p:ph idx="1" type="body"/>
          </p:nvPr>
        </p:nvSpPr>
        <p:spPr>
          <a:xfrm>
            <a:off x="219779" y="4327588"/>
            <a:ext cx="1865700" cy="166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59" name="Google Shape;359;g15d4314ac6a_0_56"/>
          <p:cNvSpPr txBox="1"/>
          <p:nvPr>
            <p:ph idx="3" type="body"/>
          </p:nvPr>
        </p:nvSpPr>
        <p:spPr>
          <a:xfrm>
            <a:off x="219456" y="173736"/>
            <a:ext cx="1892700" cy="841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64 days:</a:t>
            </a:r>
            <a:endParaRPr/>
          </a:p>
        </p:txBody>
      </p:sp>
      <p:sp>
        <p:nvSpPr>
          <p:cNvPr id="360" name="Google Shape;360;g15d4314ac6a_0_56"/>
          <p:cNvSpPr txBox="1"/>
          <p:nvPr>
            <p:ph idx="4" type="body"/>
          </p:nvPr>
        </p:nvSpPr>
        <p:spPr>
          <a:xfrm>
            <a:off x="219457" y="1243584"/>
            <a:ext cx="1837800" cy="1328100"/>
          </a:xfrm>
          <a:prstGeom prst="rect">
            <a:avLst/>
          </a:prstGeom>
        </p:spPr>
        <p:txBody>
          <a:bodyPr anchorCtr="0" anchor="t" bIns="0" lIns="0" spcFirstLastPara="1" rIns="0" wrap="square" tIns="0">
            <a:noAutofit/>
          </a:bodyPr>
          <a:lstStyle/>
          <a:p>
            <a:pPr indent="0" lvl="0" marL="0" rtl="0" algn="l">
              <a:spcBef>
                <a:spcPts val="1100"/>
              </a:spcBef>
              <a:spcAft>
                <a:spcPts val="0"/>
              </a:spcAft>
              <a:buClr>
                <a:schemeClr val="dk2"/>
              </a:buClr>
              <a:buSzPts val="1100"/>
              <a:buFont typeface="Arial"/>
              <a:buNone/>
            </a:pPr>
            <a:r>
              <a:rPr lang="en-US"/>
              <a:t>461 billion metric tons of rice</a:t>
            </a:r>
            <a:endParaRPr/>
          </a:p>
          <a:p>
            <a:pPr indent="0" lvl="0" marL="0" rtl="0" algn="l">
              <a:spcBef>
                <a:spcPts val="1100"/>
              </a:spcBef>
              <a:spcAft>
                <a:spcPts val="0"/>
              </a:spcAft>
              <a:buClr>
                <a:schemeClr val="dk2"/>
              </a:buClr>
              <a:buSzPts val="1100"/>
              <a:buFont typeface="Arial"/>
              <a:buNone/>
            </a:pPr>
            <a:r>
              <a:t/>
            </a:r>
            <a:endParaRPr/>
          </a:p>
          <a:p>
            <a:pPr indent="0" lvl="0" marL="0" rtl="0" algn="l">
              <a:spcBef>
                <a:spcPts val="1100"/>
              </a:spcBef>
              <a:spcAft>
                <a:spcPts val="0"/>
              </a:spcAft>
              <a:buNone/>
            </a:pPr>
            <a:r>
              <a:t/>
            </a:r>
            <a:endParaRPr/>
          </a:p>
        </p:txBody>
      </p:sp>
      <p:pic>
        <p:nvPicPr>
          <p:cNvPr id="361" name="Google Shape;361;g15d4314ac6a_0_56"/>
          <p:cNvPicPr preferRelativeResize="0"/>
          <p:nvPr/>
        </p:nvPicPr>
        <p:blipFill>
          <a:blip r:embed="rId3">
            <a:alphaModFix/>
          </a:blip>
          <a:stretch>
            <a:fillRect/>
          </a:stretch>
        </p:blipFill>
        <p:spPr>
          <a:xfrm>
            <a:off x="2291072" y="0"/>
            <a:ext cx="684785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BBFF"/>
        </a:solidFill>
      </p:bgPr>
    </p:bg>
    <p:spTree>
      <p:nvGrpSpPr>
        <p:cNvPr id="366" name="Shape 366"/>
        <p:cNvGrpSpPr/>
        <p:nvPr/>
      </p:nvGrpSpPr>
      <p:grpSpPr>
        <a:xfrm>
          <a:off x="0" y="0"/>
          <a:ext cx="0" cy="0"/>
          <a:chOff x="0" y="0"/>
          <a:chExt cx="0" cy="0"/>
        </a:xfrm>
      </p:grpSpPr>
      <p:sp>
        <p:nvSpPr>
          <p:cNvPr id="367" name="Google Shape;367;g15d4314ac6a_0_68"/>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8" name="Google Shape;368;g15d4314ac6a_0_68"/>
          <p:cNvPicPr preferRelativeResize="0"/>
          <p:nvPr/>
        </p:nvPicPr>
        <p:blipFill>
          <a:blip r:embed="rId3">
            <a:alphaModFix/>
          </a:blip>
          <a:stretch>
            <a:fillRect/>
          </a:stretch>
        </p:blipFill>
        <p:spPr>
          <a:xfrm>
            <a:off x="4165825" y="1767150"/>
            <a:ext cx="4749576" cy="3187549"/>
          </a:xfrm>
          <a:prstGeom prst="rect">
            <a:avLst/>
          </a:prstGeom>
          <a:noFill/>
          <a:ln>
            <a:noFill/>
          </a:ln>
        </p:spPr>
      </p:pic>
      <p:sp>
        <p:nvSpPr>
          <p:cNvPr id="369" name="Google Shape;369;g15d4314ac6a_0_68"/>
          <p:cNvSpPr txBox="1"/>
          <p:nvPr/>
        </p:nvSpPr>
        <p:spPr>
          <a:xfrm>
            <a:off x="228600" y="238125"/>
            <a:ext cx="474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latin typeface="IBM Plex Sans"/>
                <a:ea typeface="IBM Plex Sans"/>
                <a:cs typeface="IBM Plex Sans"/>
                <a:sym typeface="IBM Plex Sans"/>
              </a:rPr>
              <a:t>Intro to </a:t>
            </a:r>
            <a:endParaRPr sz="3500">
              <a:latin typeface="IBM Plex Sans"/>
              <a:ea typeface="IBM Plex Sans"/>
              <a:cs typeface="IBM Plex Sans"/>
              <a:sym typeface="IBM Plex Sans"/>
            </a:endParaRPr>
          </a:p>
          <a:p>
            <a:pPr indent="0" lvl="0" marL="0" rtl="0" algn="l">
              <a:spcBef>
                <a:spcPts val="0"/>
              </a:spcBef>
              <a:spcAft>
                <a:spcPts val="0"/>
              </a:spcAft>
              <a:buNone/>
            </a:pPr>
            <a:r>
              <a:rPr lang="en-US" sz="3500">
                <a:latin typeface="IBM Plex Sans"/>
                <a:ea typeface="IBM Plex Sans"/>
                <a:cs typeface="IBM Plex Sans"/>
                <a:sym typeface="IBM Plex Sans"/>
              </a:rPr>
              <a:t>Quantum Computing</a:t>
            </a:r>
            <a:endParaRPr sz="3500">
              <a:latin typeface="IBM Plex Sans"/>
              <a:ea typeface="IBM Plex Sans"/>
              <a:cs typeface="IBM Plex Sans"/>
              <a:sym typeface="IBM Plex Sans"/>
            </a:endParaRPr>
          </a:p>
        </p:txBody>
      </p:sp>
      <p:sp>
        <p:nvSpPr>
          <p:cNvPr id="370" name="Google Shape;370;g15d4314ac6a_0_68"/>
          <p:cNvSpPr txBox="1"/>
          <p:nvPr/>
        </p:nvSpPr>
        <p:spPr>
          <a:xfrm>
            <a:off x="228600" y="1767150"/>
            <a:ext cx="2487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IBM Plex Sans"/>
                <a:ea typeface="IBM Plex Sans"/>
                <a:cs typeface="IBM Plex Sans"/>
                <a:sym typeface="IBM Plex Sans"/>
              </a:rPr>
              <a:t>Vardaan Sahgal</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lang="en-US">
                <a:latin typeface="IBM Plex Sans"/>
                <a:ea typeface="IBM Plex Sans"/>
                <a:cs typeface="IBM Plex Sans"/>
                <a:sym typeface="IBM Plex Sans"/>
              </a:rPr>
              <a:t>IBM Qiskit Advocate</a:t>
            </a:r>
            <a:endParaRPr>
              <a:latin typeface="IBM Plex Sans"/>
              <a:ea typeface="IBM Plex Sans"/>
              <a:cs typeface="IBM Plex Sans"/>
              <a:sym typeface="IBM Plex Sans"/>
            </a:endParaRPr>
          </a:p>
          <a:p>
            <a:pPr indent="0" lvl="0" marL="0" rtl="0" algn="l">
              <a:spcBef>
                <a:spcPts val="0"/>
              </a:spcBef>
              <a:spcAft>
                <a:spcPts val="0"/>
              </a:spcAft>
              <a:buNone/>
            </a:pPr>
            <a:r>
              <a:rPr lang="en-US">
                <a:latin typeface="IBM Plex Sans"/>
                <a:ea typeface="IBM Plex Sans"/>
                <a:cs typeface="IBM Plex Sans"/>
                <a:sym typeface="IBM Plex Sans"/>
              </a:rPr>
              <a:t>M.Sc. Physics, NSUT</a:t>
            </a:r>
            <a:endParaRPr>
              <a:latin typeface="IBM Plex Sans"/>
              <a:ea typeface="IBM Plex Sans"/>
              <a:cs typeface="IBM Plex Sans"/>
              <a:sym typeface="IBM Plex Sans"/>
            </a:endParaRPr>
          </a:p>
        </p:txBody>
      </p:sp>
      <p:pic>
        <p:nvPicPr>
          <p:cNvPr id="371" name="Google Shape;371;g15d4314ac6a_0_68"/>
          <p:cNvPicPr preferRelativeResize="0"/>
          <p:nvPr/>
        </p:nvPicPr>
        <p:blipFill>
          <a:blip r:embed="rId4">
            <a:alphaModFix/>
          </a:blip>
          <a:stretch>
            <a:fillRect/>
          </a:stretch>
        </p:blipFill>
        <p:spPr>
          <a:xfrm>
            <a:off x="304800" y="1609875"/>
            <a:ext cx="1190625" cy="4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d4314ac6a_0_77"/>
          <p:cNvSpPr txBox="1"/>
          <p:nvPr>
            <p:ph idx="12" type="sldNum"/>
          </p:nvPr>
        </p:nvSpPr>
        <p:spPr>
          <a:xfrm>
            <a:off x="7086601" y="4787900"/>
            <a:ext cx="1828800" cy="166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8" name="Google Shape;378;g15d4314ac6a_0_77"/>
          <p:cNvSpPr txBox="1"/>
          <p:nvPr/>
        </p:nvSpPr>
        <p:spPr>
          <a:xfrm>
            <a:off x="228600" y="238125"/>
            <a:ext cx="78195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200">
                <a:solidFill>
                  <a:srgbClr val="6928C3"/>
                </a:solidFill>
              </a:rPr>
              <a:t>Anybody can learn quantum.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2020-09-29T21:37:46Z</dcterms:created>
  <dc:creator>RUSSELL HUFFMAN</dc:creator>
</cp:coreProperties>
</file>